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E22626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652" autoAdjust="0"/>
  </p:normalViewPr>
  <p:slideViewPr>
    <p:cSldViewPr snapToGrid="0">
      <p:cViewPr>
        <p:scale>
          <a:sx n="41" d="100"/>
          <a:sy n="41" d="100"/>
        </p:scale>
        <p:origin x="30" y="12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BAD83-2E27-4D37-8FDB-638B5801ED3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A2B85-610F-439F-8D79-7B2A2696A2F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0191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BA2B85-610F-439F-8D79-7B2A2696A2F8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456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4833-1235-418E-B599-E3FE08EC7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4276-1081-4259-AAEE-CB5871F39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21C7-9878-4EE2-A4D4-7B4922B4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4524C-D0FB-4053-AC7F-AB6F773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8345-B331-4536-A5A7-1E30D454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8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2F77-F16F-4F77-A5F1-B1B5A16E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3CD22-435E-4E7B-8965-464D9993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7033-2DAD-4A46-815C-DB2F36B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47DD-F967-4128-A5F5-C04DBA28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B49E-B736-4DE6-975C-722EE50D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8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D71C7-2796-4B14-8CE0-B05EDB6F4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0DB9-06DF-4595-BA1C-8E8244E45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C964-36C2-4D44-A290-A941596B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EC54-2969-4F75-9B2B-614E18BF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6B47-1B7F-4F42-BC50-9850FE41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9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6A41-CD7E-4FD4-8F5E-612DA52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1BC5-40D7-4119-87E3-84EF1A11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C6ED-2864-47D4-BB1E-A8289F8B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5C530-BCC3-4128-B8ED-F7FDEE95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36E7-53F2-4B2C-8F25-9218DC06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2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0558-295C-4E2D-A98B-02C2787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BD6F-225D-4207-B48B-2E06B3ED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CDF1-AFF2-4F3B-84F5-290E440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94C6-BF45-4C94-AE77-1D64322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71C3-1001-4D64-BCA1-2A3C736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67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6601-E432-4220-9D55-B5B94E11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62DB-2E52-4110-B3AB-9C7258E0B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6927-ED1C-43FD-9B4F-E83A0C93B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71B63-437D-41CD-BAF7-E2557E00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88CDA-D74B-4118-8736-95ADA28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85C7B-9C48-4A1E-A9B9-916894D2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2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3FA4-C885-4063-82CF-D32D871F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647-9ECD-4F38-9F1D-599CC754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31E6E-ADA2-43E9-AAFB-64754576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C319-B39C-4490-AC48-51D69A10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F8EAC-0142-4FE0-97D7-317689B86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B96E-27BD-4A81-8AB1-7B256AF4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01EB7-0DA2-4E14-A176-B0F8C229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FC160-9365-4A83-8F5C-AE05775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27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D229-EBD6-41AD-9010-438D291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94645-A872-473B-B2D5-4902DC3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C6E74-2AEA-432C-9FE2-9B81260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B742-23CE-4339-B4C9-F41C8FE4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712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6665E-224F-4C42-9A37-0F04A0DA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9C6B-AC20-4A5F-A7E3-5E16C26C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565F-6C66-4CDB-B019-9BDBDA0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1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DF8-2C58-45EA-B5EE-6D8F215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BA0-829C-4C30-AAF9-846E49A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8A3C0-1918-41A7-ABB8-13EA68EA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CD9F-6105-4737-8597-30114390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7EC3B-1DEA-4D82-8525-B211A15E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A7ED-54C4-43E3-BE2B-6881DC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0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B31E-A225-4D52-942B-8F0EE85F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923E-1C37-4542-9E5D-7DA72CE51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69707-8254-4C51-BEDF-9CDD7888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1EBC-6E85-43F1-AECE-393E118C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42184-F9C4-4078-BD0C-D6AEFDC0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51E2-2D89-45D2-9349-C9B44B39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A7C7C-6EF2-4424-B4A4-2197518D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8360-FB85-4DA2-BADE-7CF3E1B0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9E4D-7188-4A0F-97BA-C334316FE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48CA-F58E-4BEA-B332-55D7D8957558}" type="datetimeFigureOut">
              <a:rPr lang="nl-NL" smtClean="0"/>
              <a:t>19-12-2020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A980-7FF0-44A5-9A18-6AC899CA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05C8-AF10-4D08-8EF3-77960C5B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87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49D7BB-513B-4133-922C-3DCC54A20746}"/>
              </a:ext>
            </a:extLst>
          </p:cNvPr>
          <p:cNvGrpSpPr/>
          <p:nvPr/>
        </p:nvGrpSpPr>
        <p:grpSpPr>
          <a:xfrm>
            <a:off x="0" y="-1"/>
            <a:ext cx="3069336" cy="6858000"/>
            <a:chOff x="0" y="-1"/>
            <a:chExt cx="306933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E4BF55-3289-457E-B725-8363C55463A0}"/>
                </a:ext>
              </a:extLst>
            </p:cNvPr>
            <p:cNvSpPr/>
            <p:nvPr/>
          </p:nvSpPr>
          <p:spPr>
            <a:xfrm>
              <a:off x="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D82B4F-39B3-4666-A211-D59513772AD4}"/>
                </a:ext>
              </a:extLst>
            </p:cNvPr>
            <p:cNvSpPr/>
            <p:nvPr/>
          </p:nvSpPr>
          <p:spPr>
            <a:xfrm>
              <a:off x="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Shiv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Nadar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1B216-27C4-43CC-A667-3D4B5704E6AB}"/>
                </a:ext>
              </a:extLst>
            </p:cNvPr>
            <p:cNvSpPr/>
            <p:nvPr/>
          </p:nvSpPr>
          <p:spPr>
            <a:xfrm>
              <a:off x="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CBCEA6-4EDF-40B4-8050-9B2202FF3474}"/>
                </a:ext>
              </a:extLst>
            </p:cNvPr>
            <p:cNvSpPr/>
            <p:nvPr/>
          </p:nvSpPr>
          <p:spPr>
            <a:xfrm>
              <a:off x="0" y="-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0CF710-8387-4308-9AC1-B6E3BAF9400C}"/>
              </a:ext>
            </a:extLst>
          </p:cNvPr>
          <p:cNvGrpSpPr/>
          <p:nvPr/>
        </p:nvGrpSpPr>
        <p:grpSpPr>
          <a:xfrm>
            <a:off x="3059024" y="-1"/>
            <a:ext cx="3089007" cy="6858000"/>
            <a:chOff x="3032480" y="0"/>
            <a:chExt cx="3089007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0A23B-E65D-4AE9-9365-D5468777A208}"/>
                </a:ext>
              </a:extLst>
            </p:cNvPr>
            <p:cNvSpPr/>
            <p:nvPr/>
          </p:nvSpPr>
          <p:spPr>
            <a:xfrm>
              <a:off x="3069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70E8A-FE50-4FF1-B16D-937B57F41D2C}"/>
                </a:ext>
              </a:extLst>
            </p:cNvPr>
            <p:cNvSpPr/>
            <p:nvPr/>
          </p:nvSpPr>
          <p:spPr>
            <a:xfrm>
              <a:off x="3032480" y="3012141"/>
              <a:ext cx="3063520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Hasso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Plattner</a:t>
              </a:r>
              <a:endParaRPr lang="nl-NL" sz="32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9E0D7F-7787-417B-AE78-3CE62F7DDB30}"/>
                </a:ext>
              </a:extLst>
            </p:cNvPr>
            <p:cNvSpPr/>
            <p:nvPr/>
          </p:nvSpPr>
          <p:spPr>
            <a:xfrm>
              <a:off x="3055258" y="0"/>
              <a:ext cx="3066229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EC9CBD-4F37-425C-BF23-A495C936DB3E}"/>
                </a:ext>
              </a:extLst>
            </p:cNvPr>
            <p:cNvSpPr/>
            <p:nvPr/>
          </p:nvSpPr>
          <p:spPr>
            <a:xfrm>
              <a:off x="3040761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F86B8-7C09-4EEE-B867-511EF428429C}"/>
              </a:ext>
            </a:extLst>
          </p:cNvPr>
          <p:cNvGrpSpPr/>
          <p:nvPr/>
        </p:nvGrpSpPr>
        <p:grpSpPr>
          <a:xfrm>
            <a:off x="6135447" y="-1"/>
            <a:ext cx="3077369" cy="6858001"/>
            <a:chOff x="6087967" y="-2"/>
            <a:chExt cx="3077369" cy="685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908766-DD86-4625-A577-83CB2F84F4E0}"/>
                </a:ext>
              </a:extLst>
            </p:cNvPr>
            <p:cNvSpPr/>
            <p:nvPr/>
          </p:nvSpPr>
          <p:spPr>
            <a:xfrm>
              <a:off x="609600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757A75-34F3-4459-BE58-522A3DF2386F}"/>
                </a:ext>
              </a:extLst>
            </p:cNvPr>
            <p:cNvSpPr/>
            <p:nvPr/>
          </p:nvSpPr>
          <p:spPr>
            <a:xfrm>
              <a:off x="609600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9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Zhang </a:t>
              </a:r>
              <a:r>
                <a:rPr lang="nl-NL" sz="29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Zhidong</a:t>
              </a:r>
              <a:endParaRPr lang="nl-NL" sz="29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531F26-A573-4C1A-9755-D9027E0A8B46}"/>
                </a:ext>
              </a:extLst>
            </p:cNvPr>
            <p:cNvSpPr/>
            <p:nvPr/>
          </p:nvSpPr>
          <p:spPr>
            <a:xfrm>
              <a:off x="609600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3C9D6-E982-4774-859C-B63E3412219F}"/>
                </a:ext>
              </a:extLst>
            </p:cNvPr>
            <p:cNvSpPr/>
            <p:nvPr/>
          </p:nvSpPr>
          <p:spPr>
            <a:xfrm>
              <a:off x="6087967" y="-2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6BB6-7C00-4C40-A547-48E2F4A6F234}"/>
              </a:ext>
            </a:extLst>
          </p:cNvPr>
          <p:cNvGrpSpPr/>
          <p:nvPr/>
        </p:nvGrpSpPr>
        <p:grpSpPr>
          <a:xfrm>
            <a:off x="9205431" y="-1"/>
            <a:ext cx="3069336" cy="6858000"/>
            <a:chOff x="9135173" y="0"/>
            <a:chExt cx="306933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5F141D-05C9-46ED-BC70-8F5F2C22BA4C}"/>
                </a:ext>
              </a:extLst>
            </p:cNvPr>
            <p:cNvSpPr/>
            <p:nvPr/>
          </p:nvSpPr>
          <p:spPr>
            <a:xfrm>
              <a:off x="9165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763908-72AD-452D-8143-2B72BA791B84}"/>
                </a:ext>
              </a:extLst>
            </p:cNvPr>
            <p:cNvSpPr/>
            <p:nvPr/>
          </p:nvSpPr>
          <p:spPr>
            <a:xfrm>
              <a:off x="9155288" y="3012141"/>
              <a:ext cx="3026664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Dietmar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Hopp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0D32A7-5845-4F35-9E48-FEF6102A1D45}"/>
                </a:ext>
              </a:extLst>
            </p:cNvPr>
            <p:cNvSpPr/>
            <p:nvPr/>
          </p:nvSpPr>
          <p:spPr>
            <a:xfrm>
              <a:off x="9150263" y="0"/>
              <a:ext cx="3054245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90CB4-6C18-44CB-8EBD-EBD58A796D0F}"/>
                </a:ext>
              </a:extLst>
            </p:cNvPr>
            <p:cNvSpPr/>
            <p:nvPr/>
          </p:nvSpPr>
          <p:spPr>
            <a:xfrm>
              <a:off x="9135173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0886C521-3A04-4F92-8D95-83EB19F3F0F2}"/>
              </a:ext>
            </a:extLst>
          </p:cNvPr>
          <p:cNvSpPr/>
          <p:nvPr/>
        </p:nvSpPr>
        <p:spPr>
          <a:xfrm>
            <a:off x="393390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>
                <a:latin typeface="Bahnschrift SemiBold" panose="020B0502040204020203" pitchFamily="34" charset="0"/>
              </a:rPr>
              <a:t>11.9B</a:t>
            </a:r>
          </a:p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BDB8AEA9-832D-4DC9-9073-FD33EA677B56}"/>
              </a:ext>
            </a:extLst>
          </p:cNvPr>
          <p:cNvSpPr/>
          <p:nvPr/>
        </p:nvSpPr>
        <p:spPr>
          <a:xfrm>
            <a:off x="3476219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12.4B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13E8F3C8-DFB7-415E-9EB1-1CF7DD55E25E}"/>
              </a:ext>
            </a:extLst>
          </p:cNvPr>
          <p:cNvSpPr/>
          <p:nvPr/>
        </p:nvSpPr>
        <p:spPr>
          <a:xfrm>
            <a:off x="6528045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0BDAB16-2C04-490D-B83C-AA51430562A7}"/>
              </a:ext>
            </a:extLst>
          </p:cNvPr>
          <p:cNvSpPr/>
          <p:nvPr/>
        </p:nvSpPr>
        <p:spPr>
          <a:xfrm>
            <a:off x="9583284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EC7175-77CA-4C02-B778-833B78D4F846}"/>
              </a:ext>
            </a:extLst>
          </p:cNvPr>
          <p:cNvSpPr/>
          <p:nvPr/>
        </p:nvSpPr>
        <p:spPr>
          <a:xfrm>
            <a:off x="9114873" y="6858000"/>
            <a:ext cx="3089636" cy="68579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Here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write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the</a:t>
            </a:r>
            <a:r>
              <a:rPr lang="nl-NL" sz="3600" dirty="0">
                <a:latin typeface="Bahnschrift SemiBold" panose="020B0502040204020203" pitchFamily="34" charset="0"/>
              </a:rPr>
              <a:t> “</a:t>
            </a:r>
            <a:r>
              <a:rPr lang="nl-NL" sz="3600" dirty="0" err="1">
                <a:latin typeface="Bahnschrift SemiBold" panose="020B0502040204020203" pitchFamily="34" charset="0"/>
              </a:rPr>
              <a:t>rules</a:t>
            </a:r>
            <a:r>
              <a:rPr lang="nl-NL" sz="3600" dirty="0">
                <a:latin typeface="Bahnschrift SemiBold" panose="020B0502040204020203" pitchFamily="34" charset="0"/>
              </a:rPr>
              <a:t>” or “</a:t>
            </a:r>
            <a:r>
              <a:rPr lang="nl-NL" sz="3600" dirty="0" err="1">
                <a:latin typeface="Bahnschrift SemiBold" panose="020B0502040204020203" pitchFamily="34" charset="0"/>
              </a:rPr>
              <a:t>terms</a:t>
            </a:r>
            <a:r>
              <a:rPr lang="nl-NL" sz="3600" dirty="0">
                <a:latin typeface="Bahnschrift SemiBold" panose="020B0502040204020203" pitchFamily="34" charset="0"/>
              </a:rPr>
              <a:t>”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used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for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your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comparison</a:t>
            </a:r>
            <a:endParaRPr lang="nl-NL" sz="3600" dirty="0">
              <a:latin typeface="Bahnschrift SemiBold" panose="020B0502040204020203" pitchFamily="34" charset="0"/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AE61A590-428C-48DB-BA01-6810EE0199B6}"/>
              </a:ext>
            </a:extLst>
          </p:cNvPr>
          <p:cNvSpPr/>
          <p:nvPr/>
        </p:nvSpPr>
        <p:spPr>
          <a:xfrm>
            <a:off x="10231519" y="12192000"/>
            <a:ext cx="856343" cy="856343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36C03D-5FC6-40F5-8FF2-4F1CA377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102" y="4289529"/>
            <a:ext cx="2599981" cy="19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5E094F-269E-4905-ABB7-521FCA2AA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219" y="4140190"/>
            <a:ext cx="2239690" cy="2239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76CB24-0655-4A6B-B24A-B7BFED178B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722" y="4111307"/>
            <a:ext cx="2297842" cy="2303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48815-3602-4A91-8198-7EACED4AB1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284" y="4215934"/>
            <a:ext cx="2303116" cy="20235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7689A1E-7C86-45CA-B423-7D0117564EED}"/>
              </a:ext>
            </a:extLst>
          </p:cNvPr>
          <p:cNvGrpSpPr/>
          <p:nvPr/>
        </p:nvGrpSpPr>
        <p:grpSpPr>
          <a:xfrm>
            <a:off x="12294881" y="-3603"/>
            <a:ext cx="654207849" cy="6917645"/>
            <a:chOff x="12294881" y="-3603"/>
            <a:chExt cx="654207849" cy="69176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89391B0-431E-4B00-93F0-718E989D4537}"/>
                </a:ext>
              </a:extLst>
            </p:cNvPr>
            <p:cNvGrpSpPr/>
            <p:nvPr/>
          </p:nvGrpSpPr>
          <p:grpSpPr>
            <a:xfrm>
              <a:off x="12294881" y="-3603"/>
              <a:ext cx="196571995" cy="6875032"/>
              <a:chOff x="12294881" y="-3603"/>
              <a:chExt cx="196571995" cy="6875032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DC678DF5-87DC-4E62-8864-020C67533DB2}"/>
                  </a:ext>
                </a:extLst>
              </p:cNvPr>
              <p:cNvGrpSpPr/>
              <p:nvPr/>
            </p:nvGrpSpPr>
            <p:grpSpPr>
              <a:xfrm>
                <a:off x="24582608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69CDF1F4-B013-42F6-B53C-9C0067ABE99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6AB969A1-6A5E-4889-9E96-CBF586B7FF8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DD904F47-FBA4-4C76-AC10-5C7D7007D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55F62B5A-F650-484E-B6EF-8C558EAC9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693AAD8B-05F0-4583-AE92-5747609A8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79DC9683-3A83-4EFD-932E-6F7A92A71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24" name="Flowchart: Off-page Connector 123">
                    <a:extLst>
                      <a:ext uri="{FF2B5EF4-FFF2-40B4-BE49-F238E27FC236}">
                        <a16:creationId xmlns:a16="http://schemas.microsoft.com/office/drawing/2014/main" id="{AA792C8A-D09C-40EC-8E14-E8149AFDE025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25" name="Picture 124">
                    <a:extLst>
                      <a:ext uri="{FF2B5EF4-FFF2-40B4-BE49-F238E27FC236}">
                        <a16:creationId xmlns:a16="http://schemas.microsoft.com/office/drawing/2014/main" id="{EEF14BF9-2D0B-4042-9C39-C5A34EC494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D5A9DB4-CB6C-4655-AB57-50C25B5318CE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64FE2431-D218-4240-ABEA-B8713943057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A5D27FD5-62B9-4515-A00E-FFEE163BD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9192F45C-A9B5-4277-8AB7-9F40F1078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3AF33A3E-6CE1-46A3-869F-0C62F423AD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3E645092-B9AD-4FA9-861F-346E4D098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7" name="Flowchart: Off-page Connector 116">
                    <a:extLst>
                      <a:ext uri="{FF2B5EF4-FFF2-40B4-BE49-F238E27FC236}">
                        <a16:creationId xmlns:a16="http://schemas.microsoft.com/office/drawing/2014/main" id="{CE1CFC7F-A781-4FEC-B252-2DD7A7BD363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8" name="Picture 117">
                    <a:extLst>
                      <a:ext uri="{FF2B5EF4-FFF2-40B4-BE49-F238E27FC236}">
                        <a16:creationId xmlns:a16="http://schemas.microsoft.com/office/drawing/2014/main" id="{D1A84E40-4CAD-40A6-927B-236E5BA51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4BA71A1E-8CC9-4E08-8DFF-60452925B6D1}"/>
                  </a:ext>
                </a:extLst>
              </p:cNvPr>
              <p:cNvGrpSpPr/>
              <p:nvPr/>
            </p:nvGrpSpPr>
            <p:grpSpPr>
              <a:xfrm>
                <a:off x="12294881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A6DE0BE1-7E41-433F-9D47-6480BFC012A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5FC14D49-5793-4706-8E09-9A4A6A4722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3EC72635-FA91-49CE-ABBA-3E5AEC0DF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0AFC0DF3-DE4D-44A2-8612-3CF7D2762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38C3341E-57CB-4980-B0B6-E2CF93783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9CAD2D99-CB3C-4E41-BE9B-6178BAFDF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58" name="Flowchart: Off-page Connector 157">
                    <a:extLst>
                      <a:ext uri="{FF2B5EF4-FFF2-40B4-BE49-F238E27FC236}">
                        <a16:creationId xmlns:a16="http://schemas.microsoft.com/office/drawing/2014/main" id="{D842FEB4-94AF-47D1-AA74-338135061E4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59" name="Picture 158">
                    <a:extLst>
                      <a:ext uri="{FF2B5EF4-FFF2-40B4-BE49-F238E27FC236}">
                        <a16:creationId xmlns:a16="http://schemas.microsoft.com/office/drawing/2014/main" id="{53F32DFE-E738-4665-857D-9A7BA18251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D1C39C84-318B-47B1-B772-32CD43AD452E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50" name="Group 149">
                    <a:extLst>
                      <a:ext uri="{FF2B5EF4-FFF2-40B4-BE49-F238E27FC236}">
                        <a16:creationId xmlns:a16="http://schemas.microsoft.com/office/drawing/2014/main" id="{4ECA114F-8003-49C6-8B99-70D3B9F9985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9F25F1E0-51CC-490D-BA51-3D23E9D61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556ADB20-F8A3-4714-B394-A7507CA28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4C82525B-504C-45A8-B6A6-B359B90003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613ECF61-19AB-4D83-9250-1D2D539B3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51" name="Flowchart: Off-page Connector 150">
                    <a:extLst>
                      <a:ext uri="{FF2B5EF4-FFF2-40B4-BE49-F238E27FC236}">
                        <a16:creationId xmlns:a16="http://schemas.microsoft.com/office/drawing/2014/main" id="{D3A3CCE5-5D23-43DB-8E08-8D7FAE801B5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52" name="Picture 151">
                    <a:extLst>
                      <a:ext uri="{FF2B5EF4-FFF2-40B4-BE49-F238E27FC236}">
                        <a16:creationId xmlns:a16="http://schemas.microsoft.com/office/drawing/2014/main" id="{389D9B6D-625D-44D3-A2BD-F9062B3AD5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E04A8870-C8A6-4420-80EA-693AFA7F4DE2}"/>
                  </a:ext>
                </a:extLst>
              </p:cNvPr>
              <p:cNvGrpSpPr/>
              <p:nvPr/>
            </p:nvGrpSpPr>
            <p:grpSpPr>
              <a:xfrm>
                <a:off x="18436733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41DEDD07-DF21-46A8-8522-6C8661FADDD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74" name="Group 173">
                    <a:extLst>
                      <a:ext uri="{FF2B5EF4-FFF2-40B4-BE49-F238E27FC236}">
                        <a16:creationId xmlns:a16="http://schemas.microsoft.com/office/drawing/2014/main" id="{715C6C17-B75B-4D11-8107-6E2132D2EC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B519DBD7-5CDF-47C1-92B1-7ABB06B1B9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4228CE4F-CAD1-4111-92CC-199ED6422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71B985F8-5FBE-4FF6-8D73-816863BB50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D5279B7D-0A9D-45F0-87B3-1B8667F8C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75" name="Flowchart: Off-page Connector 174">
                    <a:extLst>
                      <a:ext uri="{FF2B5EF4-FFF2-40B4-BE49-F238E27FC236}">
                        <a16:creationId xmlns:a16="http://schemas.microsoft.com/office/drawing/2014/main" id="{114E22FF-92E4-4061-89F7-A5A214F3773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76" name="Picture 175">
                    <a:extLst>
                      <a:ext uri="{FF2B5EF4-FFF2-40B4-BE49-F238E27FC236}">
                        <a16:creationId xmlns:a16="http://schemas.microsoft.com/office/drawing/2014/main" id="{60F3B93A-EF7C-4264-8316-D74CBD01FA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3F43B693-1053-4F9C-979F-9016DF0297D7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67" name="Group 166">
                    <a:extLst>
                      <a:ext uri="{FF2B5EF4-FFF2-40B4-BE49-F238E27FC236}">
                        <a16:creationId xmlns:a16="http://schemas.microsoft.com/office/drawing/2014/main" id="{CFE68F50-1697-4BCC-B282-733ECEDF56D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B3A7EF39-46F0-4884-BBDE-DFC6C9470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B6E8168D-0BC7-4AAB-A244-0567A613A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2AFE6206-293D-431A-A7DC-79EF40568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690DA42E-D762-444C-B718-023362646B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8" name="Flowchart: Off-page Connector 167">
                    <a:extLst>
                      <a:ext uri="{FF2B5EF4-FFF2-40B4-BE49-F238E27FC236}">
                        <a16:creationId xmlns:a16="http://schemas.microsoft.com/office/drawing/2014/main" id="{8EBCB615-01C2-4C6D-BFD5-AA6BA27742A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9" name="Picture 168">
                    <a:extLst>
                      <a:ext uri="{FF2B5EF4-FFF2-40B4-BE49-F238E27FC236}">
                        <a16:creationId xmlns:a16="http://schemas.microsoft.com/office/drawing/2014/main" id="{19FE5179-138A-4692-80F8-4AA530A26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3945F1D-C9A9-4B28-BF43-761B2F096FD0}"/>
                  </a:ext>
                </a:extLst>
              </p:cNvPr>
              <p:cNvGrpSpPr/>
              <p:nvPr/>
            </p:nvGrpSpPr>
            <p:grpSpPr>
              <a:xfrm>
                <a:off x="30724460" y="-3603"/>
                <a:ext cx="178142416" cy="6875032"/>
                <a:chOff x="30724460" y="-3603"/>
                <a:chExt cx="178142416" cy="687503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59BAE3A-3A76-40A2-8DC2-B572167CC045}"/>
                    </a:ext>
                  </a:extLst>
                </p:cNvPr>
                <p:cNvGrpSpPr/>
                <p:nvPr/>
              </p:nvGrpSpPr>
              <p:grpSpPr>
                <a:xfrm>
                  <a:off x="49152337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A4C11E37-016F-4847-8499-E435EDA44DF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5" name="Group 44">
                      <a:extLst>
                        <a:ext uri="{FF2B5EF4-FFF2-40B4-BE49-F238E27FC236}">
                          <a16:creationId xmlns:a16="http://schemas.microsoft.com/office/drawing/2014/main" id="{2D0B3E12-AB4E-495C-9DB3-B547AE700A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6" name="Rectangle 45">
                        <a:extLst>
                          <a:ext uri="{FF2B5EF4-FFF2-40B4-BE49-F238E27FC236}">
                            <a16:creationId xmlns:a16="http://schemas.microsoft.com/office/drawing/2014/main" id="{FD3226A6-4BFA-4305-9549-CF0F9139B7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" name="Rectangle 46">
                        <a:extLst>
                          <a:ext uri="{FF2B5EF4-FFF2-40B4-BE49-F238E27FC236}">
                            <a16:creationId xmlns:a16="http://schemas.microsoft.com/office/drawing/2014/main" id="{335FF840-BDF1-4D3B-A549-86168CB034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" name="Rectangle 47">
                        <a:extLst>
                          <a:ext uri="{FF2B5EF4-FFF2-40B4-BE49-F238E27FC236}">
                            <a16:creationId xmlns:a16="http://schemas.microsoft.com/office/drawing/2014/main" id="{10F72021-48A5-417F-9B7C-2281F1C7E3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" name="Rectangle 48">
                        <a:extLst>
                          <a:ext uri="{FF2B5EF4-FFF2-40B4-BE49-F238E27FC236}">
                            <a16:creationId xmlns:a16="http://schemas.microsoft.com/office/drawing/2014/main" id="{39253156-7075-4EA0-871B-299B50BB03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0" name="Flowchart: Off-page Connector 49">
                      <a:extLst>
                        <a:ext uri="{FF2B5EF4-FFF2-40B4-BE49-F238E27FC236}">
                          <a16:creationId xmlns:a16="http://schemas.microsoft.com/office/drawing/2014/main" id="{D40EDAB0-0AC5-44A2-B27A-EDDAD774DD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1" name="Picture 50">
                      <a:extLst>
                        <a:ext uri="{FF2B5EF4-FFF2-40B4-BE49-F238E27FC236}">
                          <a16:creationId xmlns:a16="http://schemas.microsoft.com/office/drawing/2014/main" id="{565CC663-9871-4582-93CF-46A6C56738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8251A321-8E5C-4FB8-8072-E2E9ADBBB0F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4" name="Group 53">
                      <a:extLst>
                        <a:ext uri="{FF2B5EF4-FFF2-40B4-BE49-F238E27FC236}">
                          <a16:creationId xmlns:a16="http://schemas.microsoft.com/office/drawing/2014/main" id="{08FE0473-2DBA-447D-B561-F7341BA346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68744FEF-2ACD-4A62-8707-8E93F7E60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B8E6724B-0705-4477-BF49-97E646A60D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A9DA6006-202D-46A9-98F5-1C75307F34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0" name="Rectangle 59">
                        <a:extLst>
                          <a:ext uri="{FF2B5EF4-FFF2-40B4-BE49-F238E27FC236}">
                            <a16:creationId xmlns:a16="http://schemas.microsoft.com/office/drawing/2014/main" id="{08A0E8F3-4A6C-4ECE-9226-33883F3D3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5" name="Flowchart: Off-page Connector 54">
                      <a:extLst>
                        <a:ext uri="{FF2B5EF4-FFF2-40B4-BE49-F238E27FC236}">
                          <a16:creationId xmlns:a16="http://schemas.microsoft.com/office/drawing/2014/main" id="{000A377B-27AB-42CC-A2FC-4DC671C17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3C3CA22F-7B4E-4AFB-B176-B94033D85CA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3222E822-3B16-452F-BE8E-4A9CC3607E9B}"/>
                    </a:ext>
                  </a:extLst>
                </p:cNvPr>
                <p:cNvGrpSpPr/>
                <p:nvPr/>
              </p:nvGrpSpPr>
              <p:grpSpPr>
                <a:xfrm>
                  <a:off x="55294189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0287B7B6-F64C-48CA-A839-F58C86C7374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84642FE3-C54E-4E12-BE01-4ACF5635E8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5" name="Rectangle 74">
                        <a:extLst>
                          <a:ext uri="{FF2B5EF4-FFF2-40B4-BE49-F238E27FC236}">
                            <a16:creationId xmlns:a16="http://schemas.microsoft.com/office/drawing/2014/main" id="{D394550F-4C66-43AC-9003-F3E09C132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" name="Rectangle 75">
                        <a:extLst>
                          <a:ext uri="{FF2B5EF4-FFF2-40B4-BE49-F238E27FC236}">
                            <a16:creationId xmlns:a16="http://schemas.microsoft.com/office/drawing/2014/main" id="{585D2B8D-27A8-4D2B-BFF3-4E0551792D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7F5CCDAA-F24B-44E6-8D55-E0D9684109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" name="Rectangle 77">
                        <a:extLst>
                          <a:ext uri="{FF2B5EF4-FFF2-40B4-BE49-F238E27FC236}">
                            <a16:creationId xmlns:a16="http://schemas.microsoft.com/office/drawing/2014/main" id="{EC8FBD76-DFA0-4E64-80A9-4AB7EED4D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3" name="Flowchart: Off-page Connector 72">
                      <a:extLst>
                        <a:ext uri="{FF2B5EF4-FFF2-40B4-BE49-F238E27FC236}">
                          <a16:creationId xmlns:a16="http://schemas.microsoft.com/office/drawing/2014/main" id="{86D272BF-8F29-4403-9E9B-3D1E98A92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B27B7CF0-2701-49C2-B545-641BDD6F81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0B9C2837-0980-4120-A9BE-0F529FEE7AB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5" name="Group 64">
                      <a:extLst>
                        <a:ext uri="{FF2B5EF4-FFF2-40B4-BE49-F238E27FC236}">
                          <a16:creationId xmlns:a16="http://schemas.microsoft.com/office/drawing/2014/main" id="{EDB08B21-FD86-4476-A71D-DCBD5BDA5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82DF9C3C-192D-496F-91C6-FD2DDAEBFD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" name="Rectangle 68">
                        <a:extLst>
                          <a:ext uri="{FF2B5EF4-FFF2-40B4-BE49-F238E27FC236}">
                            <a16:creationId xmlns:a16="http://schemas.microsoft.com/office/drawing/2014/main" id="{60B7CBD0-0A93-421C-8E3D-BC8747B446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" name="Rectangle 69">
                        <a:extLst>
                          <a:ext uri="{FF2B5EF4-FFF2-40B4-BE49-F238E27FC236}">
                            <a16:creationId xmlns:a16="http://schemas.microsoft.com/office/drawing/2014/main" id="{EB06DE9B-892D-4337-A12E-42A38B1E5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" name="Rectangle 70">
                        <a:extLst>
                          <a:ext uri="{FF2B5EF4-FFF2-40B4-BE49-F238E27FC236}">
                            <a16:creationId xmlns:a16="http://schemas.microsoft.com/office/drawing/2014/main" id="{7D635D39-E694-4D1A-BA8F-4A2715ECD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6" name="Flowchart: Off-page Connector 65">
                      <a:extLst>
                        <a:ext uri="{FF2B5EF4-FFF2-40B4-BE49-F238E27FC236}">
                          <a16:creationId xmlns:a16="http://schemas.microsoft.com/office/drawing/2014/main" id="{0DE73F56-1697-4C43-93C2-D6D51F7CA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8018101E-CCDF-4F92-9C63-A9CDD2D52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1B37CDEC-734E-4E61-8C2D-AC8F01BCAB11}"/>
                    </a:ext>
                  </a:extLst>
                </p:cNvPr>
                <p:cNvGrpSpPr/>
                <p:nvPr/>
              </p:nvGrpSpPr>
              <p:grpSpPr>
                <a:xfrm>
                  <a:off x="36864610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F5F94F3A-46F6-49E2-89BD-D09DCB55F91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3D0898F5-D3B5-4F72-9C0D-58409D9953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2" name="Rectangle 91">
                        <a:extLst>
                          <a:ext uri="{FF2B5EF4-FFF2-40B4-BE49-F238E27FC236}">
                            <a16:creationId xmlns:a16="http://schemas.microsoft.com/office/drawing/2014/main" id="{B6D4B490-F7C3-4D8B-8BE2-686B1848C7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AB094508-161D-42DC-9876-04EA09B08D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94" name="Rectangle 93">
                        <a:extLst>
                          <a:ext uri="{FF2B5EF4-FFF2-40B4-BE49-F238E27FC236}">
                            <a16:creationId xmlns:a16="http://schemas.microsoft.com/office/drawing/2014/main" id="{BA97ECD1-648E-44F8-A04D-CA37CC751C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7EC57357-F3DC-419E-8F08-C1E1410A9E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0" name="Flowchart: Off-page Connector 89">
                      <a:extLst>
                        <a:ext uri="{FF2B5EF4-FFF2-40B4-BE49-F238E27FC236}">
                          <a16:creationId xmlns:a16="http://schemas.microsoft.com/office/drawing/2014/main" id="{D5BFEA3D-CC6D-4257-9214-A3733FB5F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1" name="Picture 90">
                      <a:extLst>
                        <a:ext uri="{FF2B5EF4-FFF2-40B4-BE49-F238E27FC236}">
                          <a16:creationId xmlns:a16="http://schemas.microsoft.com/office/drawing/2014/main" id="{1608C36F-8366-4BF0-9E37-95ECFDF808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33B61A03-1922-42E7-AD93-E8D9A2A831F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43D966E-91C4-4E3A-A219-6E729D88E4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5" name="Rectangle 84">
                        <a:extLst>
                          <a:ext uri="{FF2B5EF4-FFF2-40B4-BE49-F238E27FC236}">
                            <a16:creationId xmlns:a16="http://schemas.microsoft.com/office/drawing/2014/main" id="{25B57BCD-2223-4F5A-B5C9-0406219E3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" name="Rectangle 85">
                        <a:extLst>
                          <a:ext uri="{FF2B5EF4-FFF2-40B4-BE49-F238E27FC236}">
                            <a16:creationId xmlns:a16="http://schemas.microsoft.com/office/drawing/2014/main" id="{39B93994-DD99-40D4-8A3B-5B20A6D40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" name="Rectangle 86">
                        <a:extLst>
                          <a:ext uri="{FF2B5EF4-FFF2-40B4-BE49-F238E27FC236}">
                            <a16:creationId xmlns:a16="http://schemas.microsoft.com/office/drawing/2014/main" id="{CA47EF48-6ADD-4DEC-845B-CAB988474E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" name="Rectangle 87">
                        <a:extLst>
                          <a:ext uri="{FF2B5EF4-FFF2-40B4-BE49-F238E27FC236}">
                            <a16:creationId xmlns:a16="http://schemas.microsoft.com/office/drawing/2014/main" id="{2A864E40-DC65-4095-B8A7-73046A35FA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3" name="Flowchart: Off-page Connector 82">
                      <a:extLst>
                        <a:ext uri="{FF2B5EF4-FFF2-40B4-BE49-F238E27FC236}">
                          <a16:creationId xmlns:a16="http://schemas.microsoft.com/office/drawing/2014/main" id="{C619C34C-617F-4294-8AA7-6DCF43E6DD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4" name="Picture 83">
                      <a:extLst>
                        <a:ext uri="{FF2B5EF4-FFF2-40B4-BE49-F238E27FC236}">
                          <a16:creationId xmlns:a16="http://schemas.microsoft.com/office/drawing/2014/main" id="{8FF87B9A-E37C-4E73-9709-26BDCE0666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36A0C7A4-C7B7-466A-A5ED-8A3179CB4D41}"/>
                    </a:ext>
                  </a:extLst>
                </p:cNvPr>
                <p:cNvGrpSpPr/>
                <p:nvPr/>
              </p:nvGrpSpPr>
              <p:grpSpPr>
                <a:xfrm>
                  <a:off x="43006462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EDE52F07-EE31-4697-8EF1-08439C729AD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E045496A-2662-48DE-852C-D8D129C647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9" name="Rectangle 108">
                        <a:extLst>
                          <a:ext uri="{FF2B5EF4-FFF2-40B4-BE49-F238E27FC236}">
                            <a16:creationId xmlns:a16="http://schemas.microsoft.com/office/drawing/2014/main" id="{5CAB3C3A-5916-42BA-8428-0C82911954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0" name="Rectangle 109">
                        <a:extLst>
                          <a:ext uri="{FF2B5EF4-FFF2-40B4-BE49-F238E27FC236}">
                            <a16:creationId xmlns:a16="http://schemas.microsoft.com/office/drawing/2014/main" id="{148D17CB-8CFA-41A1-A5BD-49C375B464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11" name="Rectangle 110">
                        <a:extLst>
                          <a:ext uri="{FF2B5EF4-FFF2-40B4-BE49-F238E27FC236}">
                            <a16:creationId xmlns:a16="http://schemas.microsoft.com/office/drawing/2014/main" id="{179D4040-DC44-4748-929B-CD46190E3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2" name="Rectangle 111">
                        <a:extLst>
                          <a:ext uri="{FF2B5EF4-FFF2-40B4-BE49-F238E27FC236}">
                            <a16:creationId xmlns:a16="http://schemas.microsoft.com/office/drawing/2014/main" id="{BD031606-FA59-41A7-AF59-BBF74A167B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7" name="Flowchart: Off-page Connector 106">
                      <a:extLst>
                        <a:ext uri="{FF2B5EF4-FFF2-40B4-BE49-F238E27FC236}">
                          <a16:creationId xmlns:a16="http://schemas.microsoft.com/office/drawing/2014/main" id="{35D17AE9-313F-47C8-AD50-B02A21887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8" name="Picture 107">
                      <a:extLst>
                        <a:ext uri="{FF2B5EF4-FFF2-40B4-BE49-F238E27FC236}">
                          <a16:creationId xmlns:a16="http://schemas.microsoft.com/office/drawing/2014/main" id="{26F420E5-083E-4AFF-BBA1-6470A11145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4B31FEC3-06E7-4B1E-AAED-4807FFD169D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9" name="Group 98">
                      <a:extLst>
                        <a:ext uri="{FF2B5EF4-FFF2-40B4-BE49-F238E27FC236}">
                          <a16:creationId xmlns:a16="http://schemas.microsoft.com/office/drawing/2014/main" id="{A3BE46EA-FD52-499E-8579-66B0EA03CC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2" name="Rectangle 101">
                        <a:extLst>
                          <a:ext uri="{FF2B5EF4-FFF2-40B4-BE49-F238E27FC236}">
                            <a16:creationId xmlns:a16="http://schemas.microsoft.com/office/drawing/2014/main" id="{77A92F37-DBF5-4E35-B3A2-59B08D4434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" name="Rectangle 102">
                        <a:extLst>
                          <a:ext uri="{FF2B5EF4-FFF2-40B4-BE49-F238E27FC236}">
                            <a16:creationId xmlns:a16="http://schemas.microsoft.com/office/drawing/2014/main" id="{6002298F-383E-4EF9-A634-5C2A7CD0F2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" name="Rectangle 103">
                        <a:extLst>
                          <a:ext uri="{FF2B5EF4-FFF2-40B4-BE49-F238E27FC236}">
                            <a16:creationId xmlns:a16="http://schemas.microsoft.com/office/drawing/2014/main" id="{9143EBEC-A4A8-4761-B822-B49B3FD8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" name="Rectangle 104">
                        <a:extLst>
                          <a:ext uri="{FF2B5EF4-FFF2-40B4-BE49-F238E27FC236}">
                            <a16:creationId xmlns:a16="http://schemas.microsoft.com/office/drawing/2014/main" id="{E79B59A9-2FFB-40A4-B7B5-E46AA17BC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0" name="Flowchart: Off-page Connector 99">
                      <a:extLst>
                        <a:ext uri="{FF2B5EF4-FFF2-40B4-BE49-F238E27FC236}">
                          <a16:creationId xmlns:a16="http://schemas.microsoft.com/office/drawing/2014/main" id="{6A1F3091-C0FF-4F57-935D-1EB9BEAA5D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" name="Picture 100">
                      <a:extLst>
                        <a:ext uri="{FF2B5EF4-FFF2-40B4-BE49-F238E27FC236}">
                          <a16:creationId xmlns:a16="http://schemas.microsoft.com/office/drawing/2014/main" id="{5AB97910-4FFD-4C4F-A41F-15254A5CC6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5FECA456-298F-490E-8583-54CEE45B212F}"/>
                    </a:ext>
                  </a:extLst>
                </p:cNvPr>
                <p:cNvGrpSpPr/>
                <p:nvPr/>
              </p:nvGrpSpPr>
              <p:grpSpPr>
                <a:xfrm>
                  <a:off x="30724460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B139DED4-BDC0-4AEF-BD55-35EE0B241C6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DBA9C9F1-96E2-485C-A064-F7AB30087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3" name="Rectangle 142">
                        <a:extLst>
                          <a:ext uri="{FF2B5EF4-FFF2-40B4-BE49-F238E27FC236}">
                            <a16:creationId xmlns:a16="http://schemas.microsoft.com/office/drawing/2014/main" id="{EEEECD36-D529-4C62-97D8-F9F580DBC9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4" name="Rectangle 143">
                        <a:extLst>
                          <a:ext uri="{FF2B5EF4-FFF2-40B4-BE49-F238E27FC236}">
                            <a16:creationId xmlns:a16="http://schemas.microsoft.com/office/drawing/2014/main" id="{3E052868-A8F5-4915-8C03-ECE0728EE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5" name="Rectangle 144">
                        <a:extLst>
                          <a:ext uri="{FF2B5EF4-FFF2-40B4-BE49-F238E27FC236}">
                            <a16:creationId xmlns:a16="http://schemas.microsoft.com/office/drawing/2014/main" id="{B33E8F3A-1E26-48E2-86EE-EC2F0EFD41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6" name="Rectangle 145">
                        <a:extLst>
                          <a:ext uri="{FF2B5EF4-FFF2-40B4-BE49-F238E27FC236}">
                            <a16:creationId xmlns:a16="http://schemas.microsoft.com/office/drawing/2014/main" id="{A435C8C7-9ED3-4697-BF6B-A9E097FE08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1" name="Flowchart: Off-page Connector 140">
                      <a:extLst>
                        <a:ext uri="{FF2B5EF4-FFF2-40B4-BE49-F238E27FC236}">
                          <a16:creationId xmlns:a16="http://schemas.microsoft.com/office/drawing/2014/main" id="{8F954752-321E-4D70-8510-42058DAC6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2" name="Picture 141">
                      <a:extLst>
                        <a:ext uri="{FF2B5EF4-FFF2-40B4-BE49-F238E27FC236}">
                          <a16:creationId xmlns:a16="http://schemas.microsoft.com/office/drawing/2014/main" id="{B3E83017-2493-439C-8901-B8EFC4053F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53D7B963-FE70-4565-8C95-380D31D205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9A758235-C537-44A6-A8A1-B2B771ACFB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6" name="Rectangle 135">
                        <a:extLst>
                          <a:ext uri="{FF2B5EF4-FFF2-40B4-BE49-F238E27FC236}">
                            <a16:creationId xmlns:a16="http://schemas.microsoft.com/office/drawing/2014/main" id="{53CF7D22-B5C2-4458-91D5-C9FF3666F9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F54B2D16-2815-4CD4-A91C-FDF813C65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23029ADC-4C3E-4428-A7FA-7B49C3944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9" name="Rectangle 138">
                        <a:extLst>
                          <a:ext uri="{FF2B5EF4-FFF2-40B4-BE49-F238E27FC236}">
                            <a16:creationId xmlns:a16="http://schemas.microsoft.com/office/drawing/2014/main" id="{5E149FAA-403D-499C-9829-EE2079402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Flowchart: Off-page Connector 133">
                      <a:extLst>
                        <a:ext uri="{FF2B5EF4-FFF2-40B4-BE49-F238E27FC236}">
                          <a16:creationId xmlns:a16="http://schemas.microsoft.com/office/drawing/2014/main" id="{98E38B96-68AA-496B-87C1-A1909C079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5" name="Picture 134">
                      <a:extLst>
                        <a:ext uri="{FF2B5EF4-FFF2-40B4-BE49-F238E27FC236}">
                          <a16:creationId xmlns:a16="http://schemas.microsoft.com/office/drawing/2014/main" id="{C542A883-3C4B-4B4F-9326-E3AB42BF3A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EF46425F-2892-4019-BE4A-33499D3FFDFE}"/>
                    </a:ext>
                  </a:extLst>
                </p:cNvPr>
                <p:cNvGrpSpPr/>
                <p:nvPr/>
              </p:nvGrpSpPr>
              <p:grpSpPr>
                <a:xfrm>
                  <a:off x="98291645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82" name="Group 181">
                    <a:extLst>
                      <a:ext uri="{FF2B5EF4-FFF2-40B4-BE49-F238E27FC236}">
                        <a16:creationId xmlns:a16="http://schemas.microsoft.com/office/drawing/2014/main" id="{E0F1EDCD-274D-437C-A98F-19CF2B98408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91" name="Group 190">
                      <a:extLst>
                        <a:ext uri="{FF2B5EF4-FFF2-40B4-BE49-F238E27FC236}">
                          <a16:creationId xmlns:a16="http://schemas.microsoft.com/office/drawing/2014/main" id="{41AFDD39-EFA3-418F-B942-4D9CE11AD3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94" name="Rectangle 193">
                        <a:extLst>
                          <a:ext uri="{FF2B5EF4-FFF2-40B4-BE49-F238E27FC236}">
                            <a16:creationId xmlns:a16="http://schemas.microsoft.com/office/drawing/2014/main" id="{187C23B2-0C55-4C1F-8C36-74BDF2BB9C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5" name="Rectangle 194">
                        <a:extLst>
                          <a:ext uri="{FF2B5EF4-FFF2-40B4-BE49-F238E27FC236}">
                            <a16:creationId xmlns:a16="http://schemas.microsoft.com/office/drawing/2014/main" id="{525E5A43-2FDE-4195-A4CC-9C9B1FAB30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6" name="Rectangle 195">
                        <a:extLst>
                          <a:ext uri="{FF2B5EF4-FFF2-40B4-BE49-F238E27FC236}">
                            <a16:creationId xmlns:a16="http://schemas.microsoft.com/office/drawing/2014/main" id="{32CCD5FC-CB67-49FA-97F1-6FE98FE89B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71C035D0-7BFD-468A-9909-B3B7C7F0D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92" name="Flowchart: Off-page Connector 191">
                      <a:extLst>
                        <a:ext uri="{FF2B5EF4-FFF2-40B4-BE49-F238E27FC236}">
                          <a16:creationId xmlns:a16="http://schemas.microsoft.com/office/drawing/2014/main" id="{BED5099B-D5F6-4137-94A5-661B4359BB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93" name="Picture 192">
                      <a:extLst>
                        <a:ext uri="{FF2B5EF4-FFF2-40B4-BE49-F238E27FC236}">
                          <a16:creationId xmlns:a16="http://schemas.microsoft.com/office/drawing/2014/main" id="{FFDF18B1-BC14-4348-832B-FAAC121D39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3" name="Group 182">
                    <a:extLst>
                      <a:ext uri="{FF2B5EF4-FFF2-40B4-BE49-F238E27FC236}">
                        <a16:creationId xmlns:a16="http://schemas.microsoft.com/office/drawing/2014/main" id="{E1C3EA67-3324-4A84-A086-C639E04E169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84" name="Group 183">
                      <a:extLst>
                        <a:ext uri="{FF2B5EF4-FFF2-40B4-BE49-F238E27FC236}">
                          <a16:creationId xmlns:a16="http://schemas.microsoft.com/office/drawing/2014/main" id="{301B54D7-6CF2-49E2-87CD-59AA36E4E9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87" name="Rectangle 186">
                        <a:extLst>
                          <a:ext uri="{FF2B5EF4-FFF2-40B4-BE49-F238E27FC236}">
                            <a16:creationId xmlns:a16="http://schemas.microsoft.com/office/drawing/2014/main" id="{765D90DF-A65D-46C7-ABCE-A7FB3AC9B0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8" name="Rectangle 187">
                        <a:extLst>
                          <a:ext uri="{FF2B5EF4-FFF2-40B4-BE49-F238E27FC236}">
                            <a16:creationId xmlns:a16="http://schemas.microsoft.com/office/drawing/2014/main" id="{4DF866BB-9B31-4994-9877-1DD73F11E7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89" name="Rectangle 188">
                        <a:extLst>
                          <a:ext uri="{FF2B5EF4-FFF2-40B4-BE49-F238E27FC236}">
                            <a16:creationId xmlns:a16="http://schemas.microsoft.com/office/drawing/2014/main" id="{699C0336-AAC9-44DD-B8F0-611385B559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90" name="Rectangle 189">
                        <a:extLst>
                          <a:ext uri="{FF2B5EF4-FFF2-40B4-BE49-F238E27FC236}">
                            <a16:creationId xmlns:a16="http://schemas.microsoft.com/office/drawing/2014/main" id="{B56075C4-0EE9-4C43-9F91-46BADE171B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85" name="Flowchart: Off-page Connector 184">
                      <a:extLst>
                        <a:ext uri="{FF2B5EF4-FFF2-40B4-BE49-F238E27FC236}">
                          <a16:creationId xmlns:a16="http://schemas.microsoft.com/office/drawing/2014/main" id="{0B24719B-E8AB-4EB4-96CD-1496ECDDAF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86" name="Picture 185">
                      <a:extLst>
                        <a:ext uri="{FF2B5EF4-FFF2-40B4-BE49-F238E27FC236}">
                          <a16:creationId xmlns:a16="http://schemas.microsoft.com/office/drawing/2014/main" id="{081A4968-DD44-4800-84B5-579D3AC4897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98" name="Group 197">
                  <a:extLst>
                    <a:ext uri="{FF2B5EF4-FFF2-40B4-BE49-F238E27FC236}">
                      <a16:creationId xmlns:a16="http://schemas.microsoft.com/office/drawing/2014/main" id="{3E553C16-41C2-460A-A240-986C70BA7279}"/>
                    </a:ext>
                  </a:extLst>
                </p:cNvPr>
                <p:cNvGrpSpPr/>
                <p:nvPr/>
              </p:nvGrpSpPr>
              <p:grpSpPr>
                <a:xfrm>
                  <a:off x="104433497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99" name="Group 198">
                    <a:extLst>
                      <a:ext uri="{FF2B5EF4-FFF2-40B4-BE49-F238E27FC236}">
                        <a16:creationId xmlns:a16="http://schemas.microsoft.com/office/drawing/2014/main" id="{39BEDE91-9369-4AC2-86D8-77DC217C403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08" name="Group 207">
                      <a:extLst>
                        <a:ext uri="{FF2B5EF4-FFF2-40B4-BE49-F238E27FC236}">
                          <a16:creationId xmlns:a16="http://schemas.microsoft.com/office/drawing/2014/main" id="{FCAD2C22-B0D7-4049-8AB5-2E36E07BCE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11" name="Rectangle 210">
                        <a:extLst>
                          <a:ext uri="{FF2B5EF4-FFF2-40B4-BE49-F238E27FC236}">
                            <a16:creationId xmlns:a16="http://schemas.microsoft.com/office/drawing/2014/main" id="{0E9FF285-1D7B-49CB-988A-6F252AE6EA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2" name="Rectangle 211">
                        <a:extLst>
                          <a:ext uri="{FF2B5EF4-FFF2-40B4-BE49-F238E27FC236}">
                            <a16:creationId xmlns:a16="http://schemas.microsoft.com/office/drawing/2014/main" id="{8351BD89-DE1F-47FE-934D-2ECD1D1781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20E2162F-DE02-437F-8D6E-EB25F86BDD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672F3292-C02B-4269-BA63-C5B710951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09" name="Flowchart: Off-page Connector 208">
                      <a:extLst>
                        <a:ext uri="{FF2B5EF4-FFF2-40B4-BE49-F238E27FC236}">
                          <a16:creationId xmlns:a16="http://schemas.microsoft.com/office/drawing/2014/main" id="{821A91B8-5E30-4804-BD21-0B7249BE2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10" name="Picture 209">
                      <a:extLst>
                        <a:ext uri="{FF2B5EF4-FFF2-40B4-BE49-F238E27FC236}">
                          <a16:creationId xmlns:a16="http://schemas.microsoft.com/office/drawing/2014/main" id="{BF1364A1-68DF-4684-BAA7-6DED33F397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00" name="Group 199">
                    <a:extLst>
                      <a:ext uri="{FF2B5EF4-FFF2-40B4-BE49-F238E27FC236}">
                        <a16:creationId xmlns:a16="http://schemas.microsoft.com/office/drawing/2014/main" id="{8700824F-E527-4B99-9F0B-A9623329ABB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01" name="Group 200">
                      <a:extLst>
                        <a:ext uri="{FF2B5EF4-FFF2-40B4-BE49-F238E27FC236}">
                          <a16:creationId xmlns:a16="http://schemas.microsoft.com/office/drawing/2014/main" id="{9CD37B4E-5B56-4335-A574-458101AFD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04" name="Rectangle 203">
                        <a:extLst>
                          <a:ext uri="{FF2B5EF4-FFF2-40B4-BE49-F238E27FC236}">
                            <a16:creationId xmlns:a16="http://schemas.microsoft.com/office/drawing/2014/main" id="{A5FF06BD-FF6A-4480-893A-F4FFED9D7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5" name="Rectangle 204">
                        <a:extLst>
                          <a:ext uri="{FF2B5EF4-FFF2-40B4-BE49-F238E27FC236}">
                            <a16:creationId xmlns:a16="http://schemas.microsoft.com/office/drawing/2014/main" id="{B2C7A91C-284A-4A9B-B6C6-F587D3EE30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6" name="Rectangle 205">
                        <a:extLst>
                          <a:ext uri="{FF2B5EF4-FFF2-40B4-BE49-F238E27FC236}">
                            <a16:creationId xmlns:a16="http://schemas.microsoft.com/office/drawing/2014/main" id="{51A5B118-B6CA-4B22-9AE9-56D2B44394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579C259C-60DD-4F4E-80FB-9A2CB3F12B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02" name="Flowchart: Off-page Connector 201">
                      <a:extLst>
                        <a:ext uri="{FF2B5EF4-FFF2-40B4-BE49-F238E27FC236}">
                          <a16:creationId xmlns:a16="http://schemas.microsoft.com/office/drawing/2014/main" id="{E307EAF3-5F28-4D58-8609-3738418AF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03" name="Picture 202">
                      <a:extLst>
                        <a:ext uri="{FF2B5EF4-FFF2-40B4-BE49-F238E27FC236}">
                          <a16:creationId xmlns:a16="http://schemas.microsoft.com/office/drawing/2014/main" id="{5187A296-C21A-4ED8-A40D-573B7CBB3D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0240E290-2F25-42D8-9983-BF84DAA2AF98}"/>
                    </a:ext>
                  </a:extLst>
                </p:cNvPr>
                <p:cNvGrpSpPr/>
                <p:nvPr/>
              </p:nvGrpSpPr>
              <p:grpSpPr>
                <a:xfrm>
                  <a:off x="86003918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4C6745B7-1A0D-4A8A-A4FA-E7D0E7B28ED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25" name="Group 224">
                      <a:extLst>
                        <a:ext uri="{FF2B5EF4-FFF2-40B4-BE49-F238E27FC236}">
                          <a16:creationId xmlns:a16="http://schemas.microsoft.com/office/drawing/2014/main" id="{93702C45-291D-4A1A-BDDD-7F4AA15F11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28" name="Rectangle 227">
                        <a:extLst>
                          <a:ext uri="{FF2B5EF4-FFF2-40B4-BE49-F238E27FC236}">
                            <a16:creationId xmlns:a16="http://schemas.microsoft.com/office/drawing/2014/main" id="{C12837D1-A457-4814-820F-C83E80204E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9" name="Rectangle 228">
                        <a:extLst>
                          <a:ext uri="{FF2B5EF4-FFF2-40B4-BE49-F238E27FC236}">
                            <a16:creationId xmlns:a16="http://schemas.microsoft.com/office/drawing/2014/main" id="{DA9B5B46-4152-48FE-8A28-A1D45B0371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230" name="Rectangle 229">
                        <a:extLst>
                          <a:ext uri="{FF2B5EF4-FFF2-40B4-BE49-F238E27FC236}">
                            <a16:creationId xmlns:a16="http://schemas.microsoft.com/office/drawing/2014/main" id="{03EDEF44-DFBF-4073-A1A8-F5BD6F107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3A97CE22-8CF0-4B27-A634-7BE699618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26" name="Flowchart: Off-page Connector 225">
                      <a:extLst>
                        <a:ext uri="{FF2B5EF4-FFF2-40B4-BE49-F238E27FC236}">
                          <a16:creationId xmlns:a16="http://schemas.microsoft.com/office/drawing/2014/main" id="{0C8D9284-3288-4655-968F-3CEE85667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27" name="Picture 226">
                      <a:extLst>
                        <a:ext uri="{FF2B5EF4-FFF2-40B4-BE49-F238E27FC236}">
                          <a16:creationId xmlns:a16="http://schemas.microsoft.com/office/drawing/2014/main" id="{22B92441-8C22-467C-8D27-C79544C279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7" name="Group 216">
                    <a:extLst>
                      <a:ext uri="{FF2B5EF4-FFF2-40B4-BE49-F238E27FC236}">
                        <a16:creationId xmlns:a16="http://schemas.microsoft.com/office/drawing/2014/main" id="{9B053551-11AD-4B95-8E1A-36A027BAF39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F9F34AE6-C907-40EC-99E3-9559E40B6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21" name="Rectangle 220">
                        <a:extLst>
                          <a:ext uri="{FF2B5EF4-FFF2-40B4-BE49-F238E27FC236}">
                            <a16:creationId xmlns:a16="http://schemas.microsoft.com/office/drawing/2014/main" id="{CDC78D72-DF17-4FAC-84B7-1904FB1432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2" name="Rectangle 221">
                        <a:extLst>
                          <a:ext uri="{FF2B5EF4-FFF2-40B4-BE49-F238E27FC236}">
                            <a16:creationId xmlns:a16="http://schemas.microsoft.com/office/drawing/2014/main" id="{84C90B8A-2F19-4A0C-9FB9-BF3F0AC37C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3" name="Rectangle 222">
                        <a:extLst>
                          <a:ext uri="{FF2B5EF4-FFF2-40B4-BE49-F238E27FC236}">
                            <a16:creationId xmlns:a16="http://schemas.microsoft.com/office/drawing/2014/main" id="{7A00E4DF-068D-4F1C-B86F-1FC1323271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24" name="Rectangle 223">
                        <a:extLst>
                          <a:ext uri="{FF2B5EF4-FFF2-40B4-BE49-F238E27FC236}">
                            <a16:creationId xmlns:a16="http://schemas.microsoft.com/office/drawing/2014/main" id="{4F37B57B-45DB-4EA6-B02F-30D60FDC3D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19" name="Flowchart: Off-page Connector 218">
                      <a:extLst>
                        <a:ext uri="{FF2B5EF4-FFF2-40B4-BE49-F238E27FC236}">
                          <a16:creationId xmlns:a16="http://schemas.microsoft.com/office/drawing/2014/main" id="{7DA6294F-C3F3-4DA3-AD7A-6DFF2150F3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20" name="Picture 219">
                      <a:extLst>
                        <a:ext uri="{FF2B5EF4-FFF2-40B4-BE49-F238E27FC236}">
                          <a16:creationId xmlns:a16="http://schemas.microsoft.com/office/drawing/2014/main" id="{046748A6-8415-4264-8D10-7B44EC6ABAB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A54A85E5-D0D1-47CA-B55E-71E7DE266525}"/>
                    </a:ext>
                  </a:extLst>
                </p:cNvPr>
                <p:cNvGrpSpPr/>
                <p:nvPr/>
              </p:nvGrpSpPr>
              <p:grpSpPr>
                <a:xfrm>
                  <a:off x="92145770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33" name="Group 232">
                    <a:extLst>
                      <a:ext uri="{FF2B5EF4-FFF2-40B4-BE49-F238E27FC236}">
                        <a16:creationId xmlns:a16="http://schemas.microsoft.com/office/drawing/2014/main" id="{0233AB4F-C6B4-4DB0-9AE9-FD170EF3A68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42" name="Group 241">
                      <a:extLst>
                        <a:ext uri="{FF2B5EF4-FFF2-40B4-BE49-F238E27FC236}">
                          <a16:creationId xmlns:a16="http://schemas.microsoft.com/office/drawing/2014/main" id="{07343B28-0C41-4F04-A437-9DE417F332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1225CE3C-7C4F-465D-8346-AF058ABE6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6" name="Rectangle 245">
                        <a:extLst>
                          <a:ext uri="{FF2B5EF4-FFF2-40B4-BE49-F238E27FC236}">
                            <a16:creationId xmlns:a16="http://schemas.microsoft.com/office/drawing/2014/main" id="{BBA62183-FE54-45FA-8D07-829B9316D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247" name="Rectangle 246">
                        <a:extLst>
                          <a:ext uri="{FF2B5EF4-FFF2-40B4-BE49-F238E27FC236}">
                            <a16:creationId xmlns:a16="http://schemas.microsoft.com/office/drawing/2014/main" id="{295551A0-A6B6-409B-B2E4-89C6F11B7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8" name="Rectangle 247">
                        <a:extLst>
                          <a:ext uri="{FF2B5EF4-FFF2-40B4-BE49-F238E27FC236}">
                            <a16:creationId xmlns:a16="http://schemas.microsoft.com/office/drawing/2014/main" id="{0F1550EA-13C9-4B69-B77F-2BE9ECB6CE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43" name="Flowchart: Off-page Connector 242">
                      <a:extLst>
                        <a:ext uri="{FF2B5EF4-FFF2-40B4-BE49-F238E27FC236}">
                          <a16:creationId xmlns:a16="http://schemas.microsoft.com/office/drawing/2014/main" id="{72EB1288-C014-4DD1-9DA0-3B486F90E7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44" name="Picture 243">
                      <a:extLst>
                        <a:ext uri="{FF2B5EF4-FFF2-40B4-BE49-F238E27FC236}">
                          <a16:creationId xmlns:a16="http://schemas.microsoft.com/office/drawing/2014/main" id="{F95E5E14-AEEE-4F41-89D4-A1E4408ED61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34" name="Group 233">
                    <a:extLst>
                      <a:ext uri="{FF2B5EF4-FFF2-40B4-BE49-F238E27FC236}">
                        <a16:creationId xmlns:a16="http://schemas.microsoft.com/office/drawing/2014/main" id="{3254D09F-04EF-4B1E-8E53-2A5918CE9F1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35" name="Group 234">
                      <a:extLst>
                        <a:ext uri="{FF2B5EF4-FFF2-40B4-BE49-F238E27FC236}">
                          <a16:creationId xmlns:a16="http://schemas.microsoft.com/office/drawing/2014/main" id="{F1C02C45-9A88-4B3A-BDCF-9F29341AC56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38" name="Rectangle 237">
                        <a:extLst>
                          <a:ext uri="{FF2B5EF4-FFF2-40B4-BE49-F238E27FC236}">
                            <a16:creationId xmlns:a16="http://schemas.microsoft.com/office/drawing/2014/main" id="{5522536D-4368-4AE2-B7EA-0AE06E7F21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39" name="Rectangle 238">
                        <a:extLst>
                          <a:ext uri="{FF2B5EF4-FFF2-40B4-BE49-F238E27FC236}">
                            <a16:creationId xmlns:a16="http://schemas.microsoft.com/office/drawing/2014/main" id="{7FBD44EC-7490-450C-A01B-8B0D531CFE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0" name="Rectangle 239">
                        <a:extLst>
                          <a:ext uri="{FF2B5EF4-FFF2-40B4-BE49-F238E27FC236}">
                            <a16:creationId xmlns:a16="http://schemas.microsoft.com/office/drawing/2014/main" id="{FB27F9D8-E9AA-4B19-AE9B-BE40B31D3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41" name="Rectangle 240">
                        <a:extLst>
                          <a:ext uri="{FF2B5EF4-FFF2-40B4-BE49-F238E27FC236}">
                            <a16:creationId xmlns:a16="http://schemas.microsoft.com/office/drawing/2014/main" id="{0602A78A-6A17-4AD6-84DD-2650E0ABB6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36" name="Flowchart: Off-page Connector 235">
                      <a:extLst>
                        <a:ext uri="{FF2B5EF4-FFF2-40B4-BE49-F238E27FC236}">
                          <a16:creationId xmlns:a16="http://schemas.microsoft.com/office/drawing/2014/main" id="{3682C274-BB36-4776-8B7A-6DF3592D5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37" name="Picture 236">
                      <a:extLst>
                        <a:ext uri="{FF2B5EF4-FFF2-40B4-BE49-F238E27FC236}">
                          <a16:creationId xmlns:a16="http://schemas.microsoft.com/office/drawing/2014/main" id="{467A53AA-949C-4A89-B061-DBC8A68697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CEF4B5CF-E853-4322-9DCA-CF0200B6E063}"/>
                    </a:ext>
                  </a:extLst>
                </p:cNvPr>
                <p:cNvGrpSpPr/>
                <p:nvPr/>
              </p:nvGrpSpPr>
              <p:grpSpPr>
                <a:xfrm>
                  <a:off x="73721916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79252B10-A2E2-48B2-A129-A9E204C1216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59" name="Group 258">
                      <a:extLst>
                        <a:ext uri="{FF2B5EF4-FFF2-40B4-BE49-F238E27FC236}">
                          <a16:creationId xmlns:a16="http://schemas.microsoft.com/office/drawing/2014/main" id="{A05AD2CC-DA38-4BBB-B20E-8508002A2A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167DDD11-FCCA-4AAA-8048-BDAA382D84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FDDAF787-E7D4-4166-85D1-EAA3E35877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264" name="Rectangle 263">
                        <a:extLst>
                          <a:ext uri="{FF2B5EF4-FFF2-40B4-BE49-F238E27FC236}">
                            <a16:creationId xmlns:a16="http://schemas.microsoft.com/office/drawing/2014/main" id="{F9E14B27-8115-425D-93BA-2FE491B5C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60053F0-3B83-4448-899F-7D76C87756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60" name="Flowchart: Off-page Connector 259">
                      <a:extLst>
                        <a:ext uri="{FF2B5EF4-FFF2-40B4-BE49-F238E27FC236}">
                          <a16:creationId xmlns:a16="http://schemas.microsoft.com/office/drawing/2014/main" id="{F387C3E6-C008-4A97-9AAF-92F0A9C1B2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61" name="Picture 260">
                      <a:extLst>
                        <a:ext uri="{FF2B5EF4-FFF2-40B4-BE49-F238E27FC236}">
                          <a16:creationId xmlns:a16="http://schemas.microsoft.com/office/drawing/2014/main" id="{81B28D15-2204-4F53-A7DB-07F797E527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1" name="Group 250">
                    <a:extLst>
                      <a:ext uri="{FF2B5EF4-FFF2-40B4-BE49-F238E27FC236}">
                        <a16:creationId xmlns:a16="http://schemas.microsoft.com/office/drawing/2014/main" id="{8824E768-46A8-495F-9F78-5F9CB845E35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52" name="Group 251">
                      <a:extLst>
                        <a:ext uri="{FF2B5EF4-FFF2-40B4-BE49-F238E27FC236}">
                          <a16:creationId xmlns:a16="http://schemas.microsoft.com/office/drawing/2014/main" id="{D8DBAAE7-4859-410F-92A3-8E590F9540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3BFB152C-C92D-4328-B377-3B560D605B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56" name="Rectangle 255">
                        <a:extLst>
                          <a:ext uri="{FF2B5EF4-FFF2-40B4-BE49-F238E27FC236}">
                            <a16:creationId xmlns:a16="http://schemas.microsoft.com/office/drawing/2014/main" id="{E06C9D1F-70C2-47EA-A61C-463887317F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257" name="Rectangle 256">
                        <a:extLst>
                          <a:ext uri="{FF2B5EF4-FFF2-40B4-BE49-F238E27FC236}">
                            <a16:creationId xmlns:a16="http://schemas.microsoft.com/office/drawing/2014/main" id="{0DE2F26E-C946-41DE-A563-1B4952912B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58" name="Rectangle 257">
                        <a:extLst>
                          <a:ext uri="{FF2B5EF4-FFF2-40B4-BE49-F238E27FC236}">
                            <a16:creationId xmlns:a16="http://schemas.microsoft.com/office/drawing/2014/main" id="{CCE5DE16-829D-40A5-A103-C711940282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53" name="Flowchart: Off-page Connector 252">
                      <a:extLst>
                        <a:ext uri="{FF2B5EF4-FFF2-40B4-BE49-F238E27FC236}">
                          <a16:creationId xmlns:a16="http://schemas.microsoft.com/office/drawing/2014/main" id="{A8C0DACD-4FA1-4C3D-BCBF-4FFA537EEA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54" name="Picture 253">
                      <a:extLst>
                        <a:ext uri="{FF2B5EF4-FFF2-40B4-BE49-F238E27FC236}">
                          <a16:creationId xmlns:a16="http://schemas.microsoft.com/office/drawing/2014/main" id="{D5E6EF90-E14C-48F6-8196-5B759A5B2A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5294AAF1-4602-4A7D-9776-756C10BC42C3}"/>
                    </a:ext>
                  </a:extLst>
                </p:cNvPr>
                <p:cNvGrpSpPr/>
                <p:nvPr/>
              </p:nvGrpSpPr>
              <p:grpSpPr>
                <a:xfrm>
                  <a:off x="79863768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67" name="Group 266">
                    <a:extLst>
                      <a:ext uri="{FF2B5EF4-FFF2-40B4-BE49-F238E27FC236}">
                        <a16:creationId xmlns:a16="http://schemas.microsoft.com/office/drawing/2014/main" id="{F392EC7B-6C96-4596-B610-E8465993458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0969A982-3F9A-4FEE-B203-9F70844783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79" name="Rectangle 278">
                        <a:extLst>
                          <a:ext uri="{FF2B5EF4-FFF2-40B4-BE49-F238E27FC236}">
                            <a16:creationId xmlns:a16="http://schemas.microsoft.com/office/drawing/2014/main" id="{2D111F3D-5D22-4C00-8714-98355C914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0" name="Rectangle 279">
                        <a:extLst>
                          <a:ext uri="{FF2B5EF4-FFF2-40B4-BE49-F238E27FC236}">
                            <a16:creationId xmlns:a16="http://schemas.microsoft.com/office/drawing/2014/main" id="{6E42FA47-E711-41EF-9E0A-72A3DC5BE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1" name="Rectangle 280">
                        <a:extLst>
                          <a:ext uri="{FF2B5EF4-FFF2-40B4-BE49-F238E27FC236}">
                            <a16:creationId xmlns:a16="http://schemas.microsoft.com/office/drawing/2014/main" id="{DF59E7F3-7E52-40AC-9F31-56C3E62CA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80B10FA-4BAF-4536-880E-164D3187D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77" name="Flowchart: Off-page Connector 276">
                      <a:extLst>
                        <a:ext uri="{FF2B5EF4-FFF2-40B4-BE49-F238E27FC236}">
                          <a16:creationId xmlns:a16="http://schemas.microsoft.com/office/drawing/2014/main" id="{439AF8CD-D156-4C2F-861F-B9DB296D1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78" name="Picture 277">
                      <a:extLst>
                        <a:ext uri="{FF2B5EF4-FFF2-40B4-BE49-F238E27FC236}">
                          <a16:creationId xmlns:a16="http://schemas.microsoft.com/office/drawing/2014/main" id="{E0B312E9-00CA-4D6A-A6B6-42272D1CB2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7E5DA517-7BC0-46C4-9B4D-C799FC771D8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69" name="Group 268">
                      <a:extLst>
                        <a:ext uri="{FF2B5EF4-FFF2-40B4-BE49-F238E27FC236}">
                          <a16:creationId xmlns:a16="http://schemas.microsoft.com/office/drawing/2014/main" id="{39AE0A88-6DC6-4AF4-8CDA-60A0025625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72" name="Rectangle 271">
                        <a:extLst>
                          <a:ext uri="{FF2B5EF4-FFF2-40B4-BE49-F238E27FC236}">
                            <a16:creationId xmlns:a16="http://schemas.microsoft.com/office/drawing/2014/main" id="{83CD9149-CB6E-4E1B-B4C0-55CEBB6FD7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3" name="Rectangle 272">
                        <a:extLst>
                          <a:ext uri="{FF2B5EF4-FFF2-40B4-BE49-F238E27FC236}">
                            <a16:creationId xmlns:a16="http://schemas.microsoft.com/office/drawing/2014/main" id="{E134314D-E6BE-4074-9993-226755F5B5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4" name="Rectangle 273">
                        <a:extLst>
                          <a:ext uri="{FF2B5EF4-FFF2-40B4-BE49-F238E27FC236}">
                            <a16:creationId xmlns:a16="http://schemas.microsoft.com/office/drawing/2014/main" id="{FC3F3785-FEFA-4D25-A2A1-7E7D1C206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75" name="Rectangle 274">
                        <a:extLst>
                          <a:ext uri="{FF2B5EF4-FFF2-40B4-BE49-F238E27FC236}">
                            <a16:creationId xmlns:a16="http://schemas.microsoft.com/office/drawing/2014/main" id="{45E86172-E7AC-47F2-B936-BEFA1EB925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70" name="Flowchart: Off-page Connector 269">
                      <a:extLst>
                        <a:ext uri="{FF2B5EF4-FFF2-40B4-BE49-F238E27FC236}">
                          <a16:creationId xmlns:a16="http://schemas.microsoft.com/office/drawing/2014/main" id="{8FC906C7-1647-4666-9F4F-CAFD1F46D7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71" name="Picture 270">
                      <a:extLst>
                        <a:ext uri="{FF2B5EF4-FFF2-40B4-BE49-F238E27FC236}">
                          <a16:creationId xmlns:a16="http://schemas.microsoft.com/office/drawing/2014/main" id="{457142D4-D27D-42FD-82A6-A4BE08B337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B8871898-84EB-4F58-9FAE-ADA67F1BCB51}"/>
                    </a:ext>
                  </a:extLst>
                </p:cNvPr>
                <p:cNvGrpSpPr/>
                <p:nvPr/>
              </p:nvGrpSpPr>
              <p:grpSpPr>
                <a:xfrm>
                  <a:off x="61434189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74F025EF-F3BF-4862-A500-9A2659ACDD3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293" name="Group 292">
                      <a:extLst>
                        <a:ext uri="{FF2B5EF4-FFF2-40B4-BE49-F238E27FC236}">
                          <a16:creationId xmlns:a16="http://schemas.microsoft.com/office/drawing/2014/main" id="{CC24D514-A0C3-4950-AE8B-8CB04B52B5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296" name="Rectangle 295">
                        <a:extLst>
                          <a:ext uri="{FF2B5EF4-FFF2-40B4-BE49-F238E27FC236}">
                            <a16:creationId xmlns:a16="http://schemas.microsoft.com/office/drawing/2014/main" id="{97AA0FC4-A0D9-4E56-AF13-6C7BFF5865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7" name="Rectangle 296">
                        <a:extLst>
                          <a:ext uri="{FF2B5EF4-FFF2-40B4-BE49-F238E27FC236}">
                            <a16:creationId xmlns:a16="http://schemas.microsoft.com/office/drawing/2014/main" id="{326BBDBD-EE98-4F6D-A022-47E0554B90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298" name="Rectangle 297">
                        <a:extLst>
                          <a:ext uri="{FF2B5EF4-FFF2-40B4-BE49-F238E27FC236}">
                            <a16:creationId xmlns:a16="http://schemas.microsoft.com/office/drawing/2014/main" id="{153B4ADA-2181-481F-8176-A0D634F21E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9" name="Rectangle 298">
                        <a:extLst>
                          <a:ext uri="{FF2B5EF4-FFF2-40B4-BE49-F238E27FC236}">
                            <a16:creationId xmlns:a16="http://schemas.microsoft.com/office/drawing/2014/main" id="{294CF03A-4470-4D6D-9096-6BC15BF83A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94" name="Flowchart: Off-page Connector 293">
                      <a:extLst>
                        <a:ext uri="{FF2B5EF4-FFF2-40B4-BE49-F238E27FC236}">
                          <a16:creationId xmlns:a16="http://schemas.microsoft.com/office/drawing/2014/main" id="{9BF68D49-724C-4668-A4DE-E40664163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95" name="Picture 294">
                      <a:extLst>
                        <a:ext uri="{FF2B5EF4-FFF2-40B4-BE49-F238E27FC236}">
                          <a16:creationId xmlns:a16="http://schemas.microsoft.com/office/drawing/2014/main" id="{C10DF5A9-F43B-4C65-A6E0-9CDE455D64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78E185FD-03F1-4C39-8CD6-5CA8A019BB7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286" name="Group 285">
                      <a:extLst>
                        <a:ext uri="{FF2B5EF4-FFF2-40B4-BE49-F238E27FC236}">
                          <a16:creationId xmlns:a16="http://schemas.microsoft.com/office/drawing/2014/main" id="{0E866EFA-5A6C-4C6E-B3A1-055EF44B42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F4238B41-10EB-4372-95BA-1C8BD74AF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0" name="Rectangle 289">
                        <a:extLst>
                          <a:ext uri="{FF2B5EF4-FFF2-40B4-BE49-F238E27FC236}">
                            <a16:creationId xmlns:a16="http://schemas.microsoft.com/office/drawing/2014/main" id="{18E49BF8-9558-4277-95DC-88AA82E46F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1" name="Rectangle 290">
                        <a:extLst>
                          <a:ext uri="{FF2B5EF4-FFF2-40B4-BE49-F238E27FC236}">
                            <a16:creationId xmlns:a16="http://schemas.microsoft.com/office/drawing/2014/main" id="{BE8C4E7E-7CB1-4BF1-98CA-3CA9097471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7B761AC0-9EBA-4A55-99D0-8F65877F3B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287" name="Flowchart: Off-page Connector 286">
                      <a:extLst>
                        <a:ext uri="{FF2B5EF4-FFF2-40B4-BE49-F238E27FC236}">
                          <a16:creationId xmlns:a16="http://schemas.microsoft.com/office/drawing/2014/main" id="{FBD66766-2E87-44A6-83E2-ED22C0A49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288" name="Picture 287">
                      <a:extLst>
                        <a:ext uri="{FF2B5EF4-FFF2-40B4-BE49-F238E27FC236}">
                          <a16:creationId xmlns:a16="http://schemas.microsoft.com/office/drawing/2014/main" id="{70B84EE5-F6BB-444C-8229-A0E58129B5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58FF8E97-3132-4AF2-81FF-928D833D150F}"/>
                    </a:ext>
                  </a:extLst>
                </p:cNvPr>
                <p:cNvGrpSpPr/>
                <p:nvPr/>
              </p:nvGrpSpPr>
              <p:grpSpPr>
                <a:xfrm>
                  <a:off x="67576041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2B41C9E3-2947-4E45-B5EA-45971B6C2EB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10" name="Group 309">
                      <a:extLst>
                        <a:ext uri="{FF2B5EF4-FFF2-40B4-BE49-F238E27FC236}">
                          <a16:creationId xmlns:a16="http://schemas.microsoft.com/office/drawing/2014/main" id="{C87F6999-0199-4BAB-AA81-7359703D6F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13" name="Rectangle 312">
                        <a:extLst>
                          <a:ext uri="{FF2B5EF4-FFF2-40B4-BE49-F238E27FC236}">
                            <a16:creationId xmlns:a16="http://schemas.microsoft.com/office/drawing/2014/main" id="{6EB0C253-D471-4B43-94A9-CAC2B647FE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4" name="Rectangle 313">
                        <a:extLst>
                          <a:ext uri="{FF2B5EF4-FFF2-40B4-BE49-F238E27FC236}">
                            <a16:creationId xmlns:a16="http://schemas.microsoft.com/office/drawing/2014/main" id="{489E28A6-C6D8-4AA9-ABA5-0C41A8DBDD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315" name="Rectangle 314">
                        <a:extLst>
                          <a:ext uri="{FF2B5EF4-FFF2-40B4-BE49-F238E27FC236}">
                            <a16:creationId xmlns:a16="http://schemas.microsoft.com/office/drawing/2014/main" id="{635377C3-1A29-47DB-9B57-E0CA03B5B3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16" name="Rectangle 315">
                        <a:extLst>
                          <a:ext uri="{FF2B5EF4-FFF2-40B4-BE49-F238E27FC236}">
                            <a16:creationId xmlns:a16="http://schemas.microsoft.com/office/drawing/2014/main" id="{36BF398D-A59B-49A2-AB98-6323601DE8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11" name="Flowchart: Off-page Connector 310">
                      <a:extLst>
                        <a:ext uri="{FF2B5EF4-FFF2-40B4-BE49-F238E27FC236}">
                          <a16:creationId xmlns:a16="http://schemas.microsoft.com/office/drawing/2014/main" id="{6F28F628-B97C-4705-85BA-E95CA3300B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12" name="Picture 311">
                      <a:extLst>
                        <a:ext uri="{FF2B5EF4-FFF2-40B4-BE49-F238E27FC236}">
                          <a16:creationId xmlns:a16="http://schemas.microsoft.com/office/drawing/2014/main" id="{48E72FF1-40D4-43A3-A7CE-DAB73947D2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A1E8A594-2DDE-4EE1-BEBC-93B45D0166B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A30FFB14-1B10-48A5-8456-566C1F43C5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06" name="Rectangle 305">
                        <a:extLst>
                          <a:ext uri="{FF2B5EF4-FFF2-40B4-BE49-F238E27FC236}">
                            <a16:creationId xmlns:a16="http://schemas.microsoft.com/office/drawing/2014/main" id="{B60220B7-88FA-49B6-8C31-E1552A2B2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7" name="Rectangle 306">
                        <a:extLst>
                          <a:ext uri="{FF2B5EF4-FFF2-40B4-BE49-F238E27FC236}">
                            <a16:creationId xmlns:a16="http://schemas.microsoft.com/office/drawing/2014/main" id="{E1564D13-9C38-420E-9076-E57E9D0578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8" name="Rectangle 307">
                        <a:extLst>
                          <a:ext uri="{FF2B5EF4-FFF2-40B4-BE49-F238E27FC236}">
                            <a16:creationId xmlns:a16="http://schemas.microsoft.com/office/drawing/2014/main" id="{D0F5B282-BBCD-4D91-8692-2CF805ED54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09" name="Rectangle 308">
                        <a:extLst>
                          <a:ext uri="{FF2B5EF4-FFF2-40B4-BE49-F238E27FC236}">
                            <a16:creationId xmlns:a16="http://schemas.microsoft.com/office/drawing/2014/main" id="{B4F763D8-477F-4593-B308-DD173B299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04" name="Flowchart: Off-page Connector 303">
                      <a:extLst>
                        <a:ext uri="{FF2B5EF4-FFF2-40B4-BE49-F238E27FC236}">
                          <a16:creationId xmlns:a16="http://schemas.microsoft.com/office/drawing/2014/main" id="{93C49ADF-D1F0-4592-9623-FF8BDCAAE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05" name="Picture 304">
                      <a:extLst>
                        <a:ext uri="{FF2B5EF4-FFF2-40B4-BE49-F238E27FC236}">
                          <a16:creationId xmlns:a16="http://schemas.microsoft.com/office/drawing/2014/main" id="{8CA29C0E-D52D-4FE0-81A0-A17D01F8DD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5A667E10-FB71-4447-AA8B-09BDF08C2ACB}"/>
                    </a:ext>
                  </a:extLst>
                </p:cNvPr>
                <p:cNvGrpSpPr/>
                <p:nvPr/>
              </p:nvGrpSpPr>
              <p:grpSpPr>
                <a:xfrm>
                  <a:off x="147442857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18" name="Group 317">
                    <a:extLst>
                      <a:ext uri="{FF2B5EF4-FFF2-40B4-BE49-F238E27FC236}">
                        <a16:creationId xmlns:a16="http://schemas.microsoft.com/office/drawing/2014/main" id="{EA7B81DA-01C6-41CB-83D3-19CE8D3862A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27" name="Group 326">
                      <a:extLst>
                        <a:ext uri="{FF2B5EF4-FFF2-40B4-BE49-F238E27FC236}">
                          <a16:creationId xmlns:a16="http://schemas.microsoft.com/office/drawing/2014/main" id="{9F0E0EED-EE00-49A1-9EFA-7EA9CF951A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30" name="Rectangle 329">
                        <a:extLst>
                          <a:ext uri="{FF2B5EF4-FFF2-40B4-BE49-F238E27FC236}">
                            <a16:creationId xmlns:a16="http://schemas.microsoft.com/office/drawing/2014/main" id="{F8DB396C-080A-4FC2-84F1-F6D10CE23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1" name="Rectangle 330">
                        <a:extLst>
                          <a:ext uri="{FF2B5EF4-FFF2-40B4-BE49-F238E27FC236}">
                            <a16:creationId xmlns:a16="http://schemas.microsoft.com/office/drawing/2014/main" id="{5E0D1798-1A2A-49C2-A1A9-3CC40C04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2" name="Rectangle 331">
                        <a:extLst>
                          <a:ext uri="{FF2B5EF4-FFF2-40B4-BE49-F238E27FC236}">
                            <a16:creationId xmlns:a16="http://schemas.microsoft.com/office/drawing/2014/main" id="{F5953A4A-C2B8-46EB-8D88-E2A9CED82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33" name="Rectangle 332">
                        <a:extLst>
                          <a:ext uri="{FF2B5EF4-FFF2-40B4-BE49-F238E27FC236}">
                            <a16:creationId xmlns:a16="http://schemas.microsoft.com/office/drawing/2014/main" id="{D2C9DAC5-60E8-4573-A849-89E4A2A02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8" name="Flowchart: Off-page Connector 327">
                      <a:extLst>
                        <a:ext uri="{FF2B5EF4-FFF2-40B4-BE49-F238E27FC236}">
                          <a16:creationId xmlns:a16="http://schemas.microsoft.com/office/drawing/2014/main" id="{36F7BB98-7661-404A-A368-D944567EBC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29" name="Picture 328">
                      <a:extLst>
                        <a:ext uri="{FF2B5EF4-FFF2-40B4-BE49-F238E27FC236}">
                          <a16:creationId xmlns:a16="http://schemas.microsoft.com/office/drawing/2014/main" id="{4075FEFD-8283-49F9-958C-0D837D886B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A6D6AF82-CD9A-4415-91C3-67F51A9CBC9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20" name="Group 319">
                      <a:extLst>
                        <a:ext uri="{FF2B5EF4-FFF2-40B4-BE49-F238E27FC236}">
                          <a16:creationId xmlns:a16="http://schemas.microsoft.com/office/drawing/2014/main" id="{43AB2827-B295-4E84-A771-4BAD1C23C5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23" name="Rectangle 322">
                        <a:extLst>
                          <a:ext uri="{FF2B5EF4-FFF2-40B4-BE49-F238E27FC236}">
                            <a16:creationId xmlns:a16="http://schemas.microsoft.com/office/drawing/2014/main" id="{4C4281FE-619F-4398-B32D-D29BA3C7B9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4" name="Rectangle 323">
                        <a:extLst>
                          <a:ext uri="{FF2B5EF4-FFF2-40B4-BE49-F238E27FC236}">
                            <a16:creationId xmlns:a16="http://schemas.microsoft.com/office/drawing/2014/main" id="{2609EF1A-9A9C-4894-88C1-6171C3B53F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5" name="Rectangle 324">
                        <a:extLst>
                          <a:ext uri="{FF2B5EF4-FFF2-40B4-BE49-F238E27FC236}">
                            <a16:creationId xmlns:a16="http://schemas.microsoft.com/office/drawing/2014/main" id="{028009EE-EBC3-4203-BA82-E12F5985D6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26" name="Rectangle 325">
                        <a:extLst>
                          <a:ext uri="{FF2B5EF4-FFF2-40B4-BE49-F238E27FC236}">
                            <a16:creationId xmlns:a16="http://schemas.microsoft.com/office/drawing/2014/main" id="{C45D976C-24D7-4924-BE77-20F9964883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21" name="Flowchart: Off-page Connector 320">
                      <a:extLst>
                        <a:ext uri="{FF2B5EF4-FFF2-40B4-BE49-F238E27FC236}">
                          <a16:creationId xmlns:a16="http://schemas.microsoft.com/office/drawing/2014/main" id="{2F1828B7-085F-4C82-B6F1-4214B2870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22" name="Picture 321">
                      <a:extLst>
                        <a:ext uri="{FF2B5EF4-FFF2-40B4-BE49-F238E27FC236}">
                          <a16:creationId xmlns:a16="http://schemas.microsoft.com/office/drawing/2014/main" id="{ECAE4F19-ECB9-41C5-A5CF-331F47C795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34" name="Group 333">
                  <a:extLst>
                    <a:ext uri="{FF2B5EF4-FFF2-40B4-BE49-F238E27FC236}">
                      <a16:creationId xmlns:a16="http://schemas.microsoft.com/office/drawing/2014/main" id="{CBFCF78D-2EAE-4899-9785-A7D7FB4C24C4}"/>
                    </a:ext>
                  </a:extLst>
                </p:cNvPr>
                <p:cNvGrpSpPr/>
                <p:nvPr/>
              </p:nvGrpSpPr>
              <p:grpSpPr>
                <a:xfrm>
                  <a:off x="153584709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35" name="Group 334">
                    <a:extLst>
                      <a:ext uri="{FF2B5EF4-FFF2-40B4-BE49-F238E27FC236}">
                        <a16:creationId xmlns:a16="http://schemas.microsoft.com/office/drawing/2014/main" id="{8E47BDF9-4B19-4E27-A6F5-DFAC001AA75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44" name="Group 343">
                      <a:extLst>
                        <a:ext uri="{FF2B5EF4-FFF2-40B4-BE49-F238E27FC236}">
                          <a16:creationId xmlns:a16="http://schemas.microsoft.com/office/drawing/2014/main" id="{DEED8FE1-30F2-4A64-9C13-77AE2C6467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47" name="Rectangle 346">
                        <a:extLst>
                          <a:ext uri="{FF2B5EF4-FFF2-40B4-BE49-F238E27FC236}">
                            <a16:creationId xmlns:a16="http://schemas.microsoft.com/office/drawing/2014/main" id="{97F80B03-641A-4AE1-9ED0-257424C98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8" name="Rectangle 347">
                        <a:extLst>
                          <a:ext uri="{FF2B5EF4-FFF2-40B4-BE49-F238E27FC236}">
                            <a16:creationId xmlns:a16="http://schemas.microsoft.com/office/drawing/2014/main" id="{89A73881-777D-4262-8505-792723826E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349" name="Rectangle 348">
                        <a:extLst>
                          <a:ext uri="{FF2B5EF4-FFF2-40B4-BE49-F238E27FC236}">
                            <a16:creationId xmlns:a16="http://schemas.microsoft.com/office/drawing/2014/main" id="{14F26CC1-CE05-4C2F-AFF3-DA2638A607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0" name="Rectangle 349">
                        <a:extLst>
                          <a:ext uri="{FF2B5EF4-FFF2-40B4-BE49-F238E27FC236}">
                            <a16:creationId xmlns:a16="http://schemas.microsoft.com/office/drawing/2014/main" id="{B78E2570-DAC1-4D02-8478-BDB658BB25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45" name="Flowchart: Off-page Connector 344">
                      <a:extLst>
                        <a:ext uri="{FF2B5EF4-FFF2-40B4-BE49-F238E27FC236}">
                          <a16:creationId xmlns:a16="http://schemas.microsoft.com/office/drawing/2014/main" id="{2A289C91-2759-4C21-84B1-2C009EA7F8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46" name="Picture 345">
                      <a:extLst>
                        <a:ext uri="{FF2B5EF4-FFF2-40B4-BE49-F238E27FC236}">
                          <a16:creationId xmlns:a16="http://schemas.microsoft.com/office/drawing/2014/main" id="{76ED5D35-9936-4B98-8308-A56FC3A96EB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36" name="Group 335">
                    <a:extLst>
                      <a:ext uri="{FF2B5EF4-FFF2-40B4-BE49-F238E27FC236}">
                        <a16:creationId xmlns:a16="http://schemas.microsoft.com/office/drawing/2014/main" id="{02B873A8-067B-4E7D-B031-30B24D0B52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37" name="Group 336">
                      <a:extLst>
                        <a:ext uri="{FF2B5EF4-FFF2-40B4-BE49-F238E27FC236}">
                          <a16:creationId xmlns:a16="http://schemas.microsoft.com/office/drawing/2014/main" id="{A18771B1-EEED-4880-96DB-187683B6070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40" name="Rectangle 339">
                        <a:extLst>
                          <a:ext uri="{FF2B5EF4-FFF2-40B4-BE49-F238E27FC236}">
                            <a16:creationId xmlns:a16="http://schemas.microsoft.com/office/drawing/2014/main" id="{4F1F8E59-6368-40DD-BD7F-083C637204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1" name="Rectangle 340">
                        <a:extLst>
                          <a:ext uri="{FF2B5EF4-FFF2-40B4-BE49-F238E27FC236}">
                            <a16:creationId xmlns:a16="http://schemas.microsoft.com/office/drawing/2014/main" id="{D87BD33D-075F-421A-AFC5-27D948860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2" name="Rectangle 341">
                        <a:extLst>
                          <a:ext uri="{FF2B5EF4-FFF2-40B4-BE49-F238E27FC236}">
                            <a16:creationId xmlns:a16="http://schemas.microsoft.com/office/drawing/2014/main" id="{B8DAA905-0707-49AA-AF42-E545BCF6C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43" name="Rectangle 342">
                        <a:extLst>
                          <a:ext uri="{FF2B5EF4-FFF2-40B4-BE49-F238E27FC236}">
                            <a16:creationId xmlns:a16="http://schemas.microsoft.com/office/drawing/2014/main" id="{5FBCF7A1-2EEF-4536-8925-0240658CE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38" name="Flowchart: Off-page Connector 337">
                      <a:extLst>
                        <a:ext uri="{FF2B5EF4-FFF2-40B4-BE49-F238E27FC236}">
                          <a16:creationId xmlns:a16="http://schemas.microsoft.com/office/drawing/2014/main" id="{93DD80FD-C9E1-4BF9-BBE1-74FC6320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39" name="Picture 338">
                      <a:extLst>
                        <a:ext uri="{FF2B5EF4-FFF2-40B4-BE49-F238E27FC236}">
                          <a16:creationId xmlns:a16="http://schemas.microsoft.com/office/drawing/2014/main" id="{52DD64F8-3038-43A1-82C6-492D7467E6A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51" name="Group 350">
                  <a:extLst>
                    <a:ext uri="{FF2B5EF4-FFF2-40B4-BE49-F238E27FC236}">
                      <a16:creationId xmlns:a16="http://schemas.microsoft.com/office/drawing/2014/main" id="{1B8EEABB-E6FA-4A8E-8A98-E17FD7D43333}"/>
                    </a:ext>
                  </a:extLst>
                </p:cNvPr>
                <p:cNvGrpSpPr/>
                <p:nvPr/>
              </p:nvGrpSpPr>
              <p:grpSpPr>
                <a:xfrm>
                  <a:off x="135155130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52" name="Group 351">
                    <a:extLst>
                      <a:ext uri="{FF2B5EF4-FFF2-40B4-BE49-F238E27FC236}">
                        <a16:creationId xmlns:a16="http://schemas.microsoft.com/office/drawing/2014/main" id="{BC1E1109-7AE1-490A-8829-10C73A612E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61" name="Group 360">
                      <a:extLst>
                        <a:ext uri="{FF2B5EF4-FFF2-40B4-BE49-F238E27FC236}">
                          <a16:creationId xmlns:a16="http://schemas.microsoft.com/office/drawing/2014/main" id="{C1EEEBA0-324D-47F6-93E8-7928B12867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64" name="Rectangle 363">
                        <a:extLst>
                          <a:ext uri="{FF2B5EF4-FFF2-40B4-BE49-F238E27FC236}">
                            <a16:creationId xmlns:a16="http://schemas.microsoft.com/office/drawing/2014/main" id="{5F906204-08EB-4878-B226-BC488EB53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5" name="Rectangle 364">
                        <a:extLst>
                          <a:ext uri="{FF2B5EF4-FFF2-40B4-BE49-F238E27FC236}">
                            <a16:creationId xmlns:a16="http://schemas.microsoft.com/office/drawing/2014/main" id="{8790654A-933D-4747-86CB-6CBADB377C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366" name="Rectangle 365">
                        <a:extLst>
                          <a:ext uri="{FF2B5EF4-FFF2-40B4-BE49-F238E27FC236}">
                            <a16:creationId xmlns:a16="http://schemas.microsoft.com/office/drawing/2014/main" id="{CF95D230-A894-4201-B6CB-9B0869BC11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7" name="Rectangle 366">
                        <a:extLst>
                          <a:ext uri="{FF2B5EF4-FFF2-40B4-BE49-F238E27FC236}">
                            <a16:creationId xmlns:a16="http://schemas.microsoft.com/office/drawing/2014/main" id="{4625887F-43DC-4224-A2A9-2E24EECA2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62" name="Flowchart: Off-page Connector 361">
                      <a:extLst>
                        <a:ext uri="{FF2B5EF4-FFF2-40B4-BE49-F238E27FC236}">
                          <a16:creationId xmlns:a16="http://schemas.microsoft.com/office/drawing/2014/main" id="{98C68351-0778-4DE9-B64A-15B109EBA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63" name="Picture 362">
                      <a:extLst>
                        <a:ext uri="{FF2B5EF4-FFF2-40B4-BE49-F238E27FC236}">
                          <a16:creationId xmlns:a16="http://schemas.microsoft.com/office/drawing/2014/main" id="{1CDE721D-899B-4577-965F-1BFBBD5AA3E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53" name="Group 352">
                    <a:extLst>
                      <a:ext uri="{FF2B5EF4-FFF2-40B4-BE49-F238E27FC236}">
                        <a16:creationId xmlns:a16="http://schemas.microsoft.com/office/drawing/2014/main" id="{B9D4E31E-1716-41B3-9B8B-0C02BA5E19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54" name="Group 353">
                      <a:extLst>
                        <a:ext uri="{FF2B5EF4-FFF2-40B4-BE49-F238E27FC236}">
                          <a16:creationId xmlns:a16="http://schemas.microsoft.com/office/drawing/2014/main" id="{7B81D311-4B3B-4DCD-9750-1A9AF0A47EF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57" name="Rectangle 356">
                        <a:extLst>
                          <a:ext uri="{FF2B5EF4-FFF2-40B4-BE49-F238E27FC236}">
                            <a16:creationId xmlns:a16="http://schemas.microsoft.com/office/drawing/2014/main" id="{FEACCBB5-A0B6-4C60-87B6-0AABC1175A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8" name="Rectangle 357">
                        <a:extLst>
                          <a:ext uri="{FF2B5EF4-FFF2-40B4-BE49-F238E27FC236}">
                            <a16:creationId xmlns:a16="http://schemas.microsoft.com/office/drawing/2014/main" id="{1B0E0611-ED8A-47BA-8A37-F62C8E2D0E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59" name="Rectangle 358">
                        <a:extLst>
                          <a:ext uri="{FF2B5EF4-FFF2-40B4-BE49-F238E27FC236}">
                            <a16:creationId xmlns:a16="http://schemas.microsoft.com/office/drawing/2014/main" id="{93795D8A-63BC-43AB-905A-95A75137AA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60" name="Rectangle 359">
                        <a:extLst>
                          <a:ext uri="{FF2B5EF4-FFF2-40B4-BE49-F238E27FC236}">
                            <a16:creationId xmlns:a16="http://schemas.microsoft.com/office/drawing/2014/main" id="{9820A7B6-23D2-430A-8900-119DA6D313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55" name="Flowchart: Off-page Connector 354">
                      <a:extLst>
                        <a:ext uri="{FF2B5EF4-FFF2-40B4-BE49-F238E27FC236}">
                          <a16:creationId xmlns:a16="http://schemas.microsoft.com/office/drawing/2014/main" id="{635A5B82-7F21-4F9D-9955-09F43CC7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56" name="Picture 355">
                      <a:extLst>
                        <a:ext uri="{FF2B5EF4-FFF2-40B4-BE49-F238E27FC236}">
                          <a16:creationId xmlns:a16="http://schemas.microsoft.com/office/drawing/2014/main" id="{A05BA3A1-CFDC-4B5E-8A0E-0209ED6EFF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4F6966C4-15D8-417E-9975-EF61A9B143A2}"/>
                    </a:ext>
                  </a:extLst>
                </p:cNvPr>
                <p:cNvGrpSpPr/>
                <p:nvPr/>
              </p:nvGrpSpPr>
              <p:grpSpPr>
                <a:xfrm>
                  <a:off x="141296982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69" name="Group 368">
                    <a:extLst>
                      <a:ext uri="{FF2B5EF4-FFF2-40B4-BE49-F238E27FC236}">
                        <a16:creationId xmlns:a16="http://schemas.microsoft.com/office/drawing/2014/main" id="{FB9CE286-718B-4C65-B438-06C98840AC5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78" name="Group 377">
                      <a:extLst>
                        <a:ext uri="{FF2B5EF4-FFF2-40B4-BE49-F238E27FC236}">
                          <a16:creationId xmlns:a16="http://schemas.microsoft.com/office/drawing/2014/main" id="{4CCBAD6A-FB12-47A6-80A8-701583D072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81" name="Rectangle 380">
                        <a:extLst>
                          <a:ext uri="{FF2B5EF4-FFF2-40B4-BE49-F238E27FC236}">
                            <a16:creationId xmlns:a16="http://schemas.microsoft.com/office/drawing/2014/main" id="{7A24E0DE-8E18-49F5-B6D2-B827247615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82" name="Rectangle 381">
                        <a:extLst>
                          <a:ext uri="{FF2B5EF4-FFF2-40B4-BE49-F238E27FC236}">
                            <a16:creationId xmlns:a16="http://schemas.microsoft.com/office/drawing/2014/main" id="{B9FA0DDA-EAD2-47D6-B94A-60ACCDC193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383" name="Rectangle 382">
                        <a:extLst>
                          <a:ext uri="{FF2B5EF4-FFF2-40B4-BE49-F238E27FC236}">
                            <a16:creationId xmlns:a16="http://schemas.microsoft.com/office/drawing/2014/main" id="{EC0A3A4C-2319-4086-AB16-8AAA3D4BFF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84" name="Rectangle 383">
                        <a:extLst>
                          <a:ext uri="{FF2B5EF4-FFF2-40B4-BE49-F238E27FC236}">
                            <a16:creationId xmlns:a16="http://schemas.microsoft.com/office/drawing/2014/main" id="{57E9DE12-F2AB-4295-9B44-AE2B8C5F1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79" name="Flowchart: Off-page Connector 378">
                      <a:extLst>
                        <a:ext uri="{FF2B5EF4-FFF2-40B4-BE49-F238E27FC236}">
                          <a16:creationId xmlns:a16="http://schemas.microsoft.com/office/drawing/2014/main" id="{4F2390CD-DCCB-4142-AE11-85575ABCA3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80" name="Picture 379">
                      <a:extLst>
                        <a:ext uri="{FF2B5EF4-FFF2-40B4-BE49-F238E27FC236}">
                          <a16:creationId xmlns:a16="http://schemas.microsoft.com/office/drawing/2014/main" id="{1D8EE0A1-138B-4F47-8070-897D4FECCE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70" name="Group 369">
                    <a:extLst>
                      <a:ext uri="{FF2B5EF4-FFF2-40B4-BE49-F238E27FC236}">
                        <a16:creationId xmlns:a16="http://schemas.microsoft.com/office/drawing/2014/main" id="{9163766A-7BB2-4735-A738-F56617A3F52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71" name="Group 370">
                      <a:extLst>
                        <a:ext uri="{FF2B5EF4-FFF2-40B4-BE49-F238E27FC236}">
                          <a16:creationId xmlns:a16="http://schemas.microsoft.com/office/drawing/2014/main" id="{4C165802-FAEC-4628-956A-6552E89D4A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74" name="Rectangle 373">
                        <a:extLst>
                          <a:ext uri="{FF2B5EF4-FFF2-40B4-BE49-F238E27FC236}">
                            <a16:creationId xmlns:a16="http://schemas.microsoft.com/office/drawing/2014/main" id="{BFE3A789-7E1C-4F48-9A62-FD36EFD9B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5" name="Rectangle 374">
                        <a:extLst>
                          <a:ext uri="{FF2B5EF4-FFF2-40B4-BE49-F238E27FC236}">
                            <a16:creationId xmlns:a16="http://schemas.microsoft.com/office/drawing/2014/main" id="{85A88386-8F4B-4270-830A-7800E98CF9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6" name="Rectangle 375">
                        <a:extLst>
                          <a:ext uri="{FF2B5EF4-FFF2-40B4-BE49-F238E27FC236}">
                            <a16:creationId xmlns:a16="http://schemas.microsoft.com/office/drawing/2014/main" id="{3980F7BC-F5E2-4DAE-94CE-F036B20F11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77" name="Rectangle 376">
                        <a:extLst>
                          <a:ext uri="{FF2B5EF4-FFF2-40B4-BE49-F238E27FC236}">
                            <a16:creationId xmlns:a16="http://schemas.microsoft.com/office/drawing/2014/main" id="{559FC366-3787-4D9B-BE21-8D67B9CA8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72" name="Flowchart: Off-page Connector 371">
                      <a:extLst>
                        <a:ext uri="{FF2B5EF4-FFF2-40B4-BE49-F238E27FC236}">
                          <a16:creationId xmlns:a16="http://schemas.microsoft.com/office/drawing/2014/main" id="{D4DA69D7-2588-4061-B431-A1ABC8DE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73" name="Picture 372">
                      <a:extLst>
                        <a:ext uri="{FF2B5EF4-FFF2-40B4-BE49-F238E27FC236}">
                          <a16:creationId xmlns:a16="http://schemas.microsoft.com/office/drawing/2014/main" id="{1765B680-7041-4054-8F54-A802C791A9D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CA830A6E-8345-43C4-AC8B-101F35A049EC}"/>
                    </a:ext>
                  </a:extLst>
                </p:cNvPr>
                <p:cNvGrpSpPr/>
                <p:nvPr/>
              </p:nvGrpSpPr>
              <p:grpSpPr>
                <a:xfrm>
                  <a:off x="122873128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6E38C92C-5E90-40DD-BAA6-2354C4133ED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395" name="Group 394">
                      <a:extLst>
                        <a:ext uri="{FF2B5EF4-FFF2-40B4-BE49-F238E27FC236}">
                          <a16:creationId xmlns:a16="http://schemas.microsoft.com/office/drawing/2014/main" id="{EE45DA3C-216B-4F4D-A5C4-2459BBC671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398" name="Rectangle 397">
                        <a:extLst>
                          <a:ext uri="{FF2B5EF4-FFF2-40B4-BE49-F238E27FC236}">
                            <a16:creationId xmlns:a16="http://schemas.microsoft.com/office/drawing/2014/main" id="{DEE46895-18F6-4916-ADDB-51929F8B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9" name="Rectangle 398">
                        <a:extLst>
                          <a:ext uri="{FF2B5EF4-FFF2-40B4-BE49-F238E27FC236}">
                            <a16:creationId xmlns:a16="http://schemas.microsoft.com/office/drawing/2014/main" id="{7F23C841-06CE-465D-B720-89661F5DB2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400" name="Rectangle 399">
                        <a:extLst>
                          <a:ext uri="{FF2B5EF4-FFF2-40B4-BE49-F238E27FC236}">
                            <a16:creationId xmlns:a16="http://schemas.microsoft.com/office/drawing/2014/main" id="{C86D22FF-FEF7-4F78-869B-78974A95E3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01" name="Rectangle 400">
                        <a:extLst>
                          <a:ext uri="{FF2B5EF4-FFF2-40B4-BE49-F238E27FC236}">
                            <a16:creationId xmlns:a16="http://schemas.microsoft.com/office/drawing/2014/main" id="{697F4395-B4F6-41C9-8CE6-8D5BAE691C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96" name="Flowchart: Off-page Connector 395">
                      <a:extLst>
                        <a:ext uri="{FF2B5EF4-FFF2-40B4-BE49-F238E27FC236}">
                          <a16:creationId xmlns:a16="http://schemas.microsoft.com/office/drawing/2014/main" id="{AA925177-165C-4B26-9546-5AF29FFC4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97" name="Picture 396">
                      <a:extLst>
                        <a:ext uri="{FF2B5EF4-FFF2-40B4-BE49-F238E27FC236}">
                          <a16:creationId xmlns:a16="http://schemas.microsoft.com/office/drawing/2014/main" id="{290825E0-E2B1-4865-892A-C2748925D4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8C27F951-8D31-4FC5-9A17-E20C2A3135D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388" name="Group 387">
                      <a:extLst>
                        <a:ext uri="{FF2B5EF4-FFF2-40B4-BE49-F238E27FC236}">
                          <a16:creationId xmlns:a16="http://schemas.microsoft.com/office/drawing/2014/main" id="{1FDED00C-D347-4438-9BB9-C8DD9C4E09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391" name="Rectangle 390">
                        <a:extLst>
                          <a:ext uri="{FF2B5EF4-FFF2-40B4-BE49-F238E27FC236}">
                            <a16:creationId xmlns:a16="http://schemas.microsoft.com/office/drawing/2014/main" id="{D124F46F-36FF-45BE-813E-E808373F8E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2" name="Rectangle 391">
                        <a:extLst>
                          <a:ext uri="{FF2B5EF4-FFF2-40B4-BE49-F238E27FC236}">
                            <a16:creationId xmlns:a16="http://schemas.microsoft.com/office/drawing/2014/main" id="{678E17E9-B7C8-43DF-AB58-D92F53160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393" name="Rectangle 392">
                        <a:extLst>
                          <a:ext uri="{FF2B5EF4-FFF2-40B4-BE49-F238E27FC236}">
                            <a16:creationId xmlns:a16="http://schemas.microsoft.com/office/drawing/2014/main" id="{80145787-FEEE-4E17-A8B9-7F739EA0BC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394" name="Rectangle 393">
                        <a:extLst>
                          <a:ext uri="{FF2B5EF4-FFF2-40B4-BE49-F238E27FC236}">
                            <a16:creationId xmlns:a16="http://schemas.microsoft.com/office/drawing/2014/main" id="{DD613359-A6D1-4398-A7A2-782324A837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389" name="Flowchart: Off-page Connector 388">
                      <a:extLst>
                        <a:ext uri="{FF2B5EF4-FFF2-40B4-BE49-F238E27FC236}">
                          <a16:creationId xmlns:a16="http://schemas.microsoft.com/office/drawing/2014/main" id="{E29A2050-55E9-42EE-AD7C-6BA131CB2E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390" name="Picture 389">
                      <a:extLst>
                        <a:ext uri="{FF2B5EF4-FFF2-40B4-BE49-F238E27FC236}">
                          <a16:creationId xmlns:a16="http://schemas.microsoft.com/office/drawing/2014/main" id="{2E290802-4B7C-423F-B0C9-382436A86C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02" name="Group 401">
                  <a:extLst>
                    <a:ext uri="{FF2B5EF4-FFF2-40B4-BE49-F238E27FC236}">
                      <a16:creationId xmlns:a16="http://schemas.microsoft.com/office/drawing/2014/main" id="{17E7CE5C-2C01-47CD-8F18-EFE361F8D8FE}"/>
                    </a:ext>
                  </a:extLst>
                </p:cNvPr>
                <p:cNvGrpSpPr/>
                <p:nvPr/>
              </p:nvGrpSpPr>
              <p:grpSpPr>
                <a:xfrm>
                  <a:off x="129014980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CA4398E3-757D-4628-BF88-69F09AD01CA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12" name="Group 411">
                      <a:extLst>
                        <a:ext uri="{FF2B5EF4-FFF2-40B4-BE49-F238E27FC236}">
                          <a16:creationId xmlns:a16="http://schemas.microsoft.com/office/drawing/2014/main" id="{D3B564A7-4CD5-49E0-A2EC-2912D43604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15" name="Rectangle 414">
                        <a:extLst>
                          <a:ext uri="{FF2B5EF4-FFF2-40B4-BE49-F238E27FC236}">
                            <a16:creationId xmlns:a16="http://schemas.microsoft.com/office/drawing/2014/main" id="{5B406C9E-6710-416A-A987-A8FE0F46BE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6" name="Rectangle 415">
                        <a:extLst>
                          <a:ext uri="{FF2B5EF4-FFF2-40B4-BE49-F238E27FC236}">
                            <a16:creationId xmlns:a16="http://schemas.microsoft.com/office/drawing/2014/main" id="{A300A7E4-B0A9-45A0-89C2-80E4CF414F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7" name="Rectangle 416">
                        <a:extLst>
                          <a:ext uri="{FF2B5EF4-FFF2-40B4-BE49-F238E27FC236}">
                            <a16:creationId xmlns:a16="http://schemas.microsoft.com/office/drawing/2014/main" id="{7B936331-895C-449B-8530-2C38C7051A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8" name="Rectangle 417">
                        <a:extLst>
                          <a:ext uri="{FF2B5EF4-FFF2-40B4-BE49-F238E27FC236}">
                            <a16:creationId xmlns:a16="http://schemas.microsoft.com/office/drawing/2014/main" id="{FB109495-B1C3-45E0-8449-390142BF9D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13" name="Flowchart: Off-page Connector 412">
                      <a:extLst>
                        <a:ext uri="{FF2B5EF4-FFF2-40B4-BE49-F238E27FC236}">
                          <a16:creationId xmlns:a16="http://schemas.microsoft.com/office/drawing/2014/main" id="{8ACE85A3-287D-4453-8912-1400B6EE0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14" name="Picture 413">
                      <a:extLst>
                        <a:ext uri="{FF2B5EF4-FFF2-40B4-BE49-F238E27FC236}">
                          <a16:creationId xmlns:a16="http://schemas.microsoft.com/office/drawing/2014/main" id="{6B8D4524-BDE4-48BF-B6CB-EAF3F02E60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04" name="Group 403">
                    <a:extLst>
                      <a:ext uri="{FF2B5EF4-FFF2-40B4-BE49-F238E27FC236}">
                        <a16:creationId xmlns:a16="http://schemas.microsoft.com/office/drawing/2014/main" id="{204C80D1-F3C4-4932-8CA4-E78826FDF21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05" name="Group 404">
                      <a:extLst>
                        <a:ext uri="{FF2B5EF4-FFF2-40B4-BE49-F238E27FC236}">
                          <a16:creationId xmlns:a16="http://schemas.microsoft.com/office/drawing/2014/main" id="{264C7482-CB0E-4616-BF5D-11CC446FC3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08" name="Rectangle 407">
                        <a:extLst>
                          <a:ext uri="{FF2B5EF4-FFF2-40B4-BE49-F238E27FC236}">
                            <a16:creationId xmlns:a16="http://schemas.microsoft.com/office/drawing/2014/main" id="{E205B6A2-8A4C-4A55-BB4F-539AB3B2A4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09" name="Rectangle 408">
                        <a:extLst>
                          <a:ext uri="{FF2B5EF4-FFF2-40B4-BE49-F238E27FC236}">
                            <a16:creationId xmlns:a16="http://schemas.microsoft.com/office/drawing/2014/main" id="{3B4072AF-B282-492B-A8D9-32C626F46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0" name="Rectangle 409">
                        <a:extLst>
                          <a:ext uri="{FF2B5EF4-FFF2-40B4-BE49-F238E27FC236}">
                            <a16:creationId xmlns:a16="http://schemas.microsoft.com/office/drawing/2014/main" id="{E77062A5-5F92-4127-9C7C-2796383C6D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11" name="Rectangle 410">
                        <a:extLst>
                          <a:ext uri="{FF2B5EF4-FFF2-40B4-BE49-F238E27FC236}">
                            <a16:creationId xmlns:a16="http://schemas.microsoft.com/office/drawing/2014/main" id="{24630348-B3F8-4FB9-A5B3-ED7AFFEC28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06" name="Flowchart: Off-page Connector 405">
                      <a:extLst>
                        <a:ext uri="{FF2B5EF4-FFF2-40B4-BE49-F238E27FC236}">
                          <a16:creationId xmlns:a16="http://schemas.microsoft.com/office/drawing/2014/main" id="{9ABCA734-7070-46AE-88A9-0C6381F2A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07" name="Picture 406">
                      <a:extLst>
                        <a:ext uri="{FF2B5EF4-FFF2-40B4-BE49-F238E27FC236}">
                          <a16:creationId xmlns:a16="http://schemas.microsoft.com/office/drawing/2014/main" id="{74ED6C3B-BF0B-4913-BB9A-D918806A3CB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58AB784C-A071-40FF-8766-679AEF5586DB}"/>
                    </a:ext>
                  </a:extLst>
                </p:cNvPr>
                <p:cNvGrpSpPr/>
                <p:nvPr/>
              </p:nvGrpSpPr>
              <p:grpSpPr>
                <a:xfrm>
                  <a:off x="110585401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3CE5FA56-8313-4F4A-9829-C3656A6D504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29" name="Group 428">
                      <a:extLst>
                        <a:ext uri="{FF2B5EF4-FFF2-40B4-BE49-F238E27FC236}">
                          <a16:creationId xmlns:a16="http://schemas.microsoft.com/office/drawing/2014/main" id="{743BF366-38E2-414B-9E61-3046A92CA9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32" name="Rectangle 431">
                        <a:extLst>
                          <a:ext uri="{FF2B5EF4-FFF2-40B4-BE49-F238E27FC236}">
                            <a16:creationId xmlns:a16="http://schemas.microsoft.com/office/drawing/2014/main" id="{1A9D3402-0608-4CB6-AC59-47B7CA30FC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33" name="Rectangle 432">
                        <a:extLst>
                          <a:ext uri="{FF2B5EF4-FFF2-40B4-BE49-F238E27FC236}">
                            <a16:creationId xmlns:a16="http://schemas.microsoft.com/office/drawing/2014/main" id="{77CBC41A-27BA-4F12-BF59-F6AF000DC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434" name="Rectangle 433">
                        <a:extLst>
                          <a:ext uri="{FF2B5EF4-FFF2-40B4-BE49-F238E27FC236}">
                            <a16:creationId xmlns:a16="http://schemas.microsoft.com/office/drawing/2014/main" id="{C9ABE897-AF76-4EBE-828F-551494590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35" name="Rectangle 434">
                        <a:extLst>
                          <a:ext uri="{FF2B5EF4-FFF2-40B4-BE49-F238E27FC236}">
                            <a16:creationId xmlns:a16="http://schemas.microsoft.com/office/drawing/2014/main" id="{EA56D547-A809-429B-A2AB-EBD3B3B910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30" name="Flowchart: Off-page Connector 429">
                      <a:extLst>
                        <a:ext uri="{FF2B5EF4-FFF2-40B4-BE49-F238E27FC236}">
                          <a16:creationId xmlns:a16="http://schemas.microsoft.com/office/drawing/2014/main" id="{4104D702-8020-43DA-9650-275C41963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31" name="Picture 430">
                      <a:extLst>
                        <a:ext uri="{FF2B5EF4-FFF2-40B4-BE49-F238E27FC236}">
                          <a16:creationId xmlns:a16="http://schemas.microsoft.com/office/drawing/2014/main" id="{B568E7E6-47A4-44BF-A30A-7CF0F57A05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86D856C5-63DC-4BC4-8726-698F021C5C3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216000E1-443E-498C-8CB5-32C53DC519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25" name="Rectangle 424">
                        <a:extLst>
                          <a:ext uri="{FF2B5EF4-FFF2-40B4-BE49-F238E27FC236}">
                            <a16:creationId xmlns:a16="http://schemas.microsoft.com/office/drawing/2014/main" id="{D27D383A-DAC5-40A9-AC46-49F0532DE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6" name="Rectangle 425">
                        <a:extLst>
                          <a:ext uri="{FF2B5EF4-FFF2-40B4-BE49-F238E27FC236}">
                            <a16:creationId xmlns:a16="http://schemas.microsoft.com/office/drawing/2014/main" id="{AE542A65-82F1-45ED-AF71-27CCAA6B8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7" name="Rectangle 426">
                        <a:extLst>
                          <a:ext uri="{FF2B5EF4-FFF2-40B4-BE49-F238E27FC236}">
                            <a16:creationId xmlns:a16="http://schemas.microsoft.com/office/drawing/2014/main" id="{616E4BE3-3AAC-4402-AC8E-62A2736421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28" name="Rectangle 427">
                        <a:extLst>
                          <a:ext uri="{FF2B5EF4-FFF2-40B4-BE49-F238E27FC236}">
                            <a16:creationId xmlns:a16="http://schemas.microsoft.com/office/drawing/2014/main" id="{70B0AD51-CA1A-4922-9917-96F6C8572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23" name="Flowchart: Off-page Connector 422">
                      <a:extLst>
                        <a:ext uri="{FF2B5EF4-FFF2-40B4-BE49-F238E27FC236}">
                          <a16:creationId xmlns:a16="http://schemas.microsoft.com/office/drawing/2014/main" id="{85228EDF-D8B1-4124-BCD8-B39C3859F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24" name="Picture 423">
                      <a:extLst>
                        <a:ext uri="{FF2B5EF4-FFF2-40B4-BE49-F238E27FC236}">
                          <a16:creationId xmlns:a16="http://schemas.microsoft.com/office/drawing/2014/main" id="{5FF46275-CAF6-44D0-8599-4F588CA98E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9C7946D2-0CC4-4804-B7FF-55CD9AD51AB3}"/>
                    </a:ext>
                  </a:extLst>
                </p:cNvPr>
                <p:cNvGrpSpPr/>
                <p:nvPr/>
              </p:nvGrpSpPr>
              <p:grpSpPr>
                <a:xfrm>
                  <a:off x="116727253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37" name="Group 436">
                    <a:extLst>
                      <a:ext uri="{FF2B5EF4-FFF2-40B4-BE49-F238E27FC236}">
                        <a16:creationId xmlns:a16="http://schemas.microsoft.com/office/drawing/2014/main" id="{488601F4-8D5C-4D76-9C81-D806C13F727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46" name="Group 445">
                      <a:extLst>
                        <a:ext uri="{FF2B5EF4-FFF2-40B4-BE49-F238E27FC236}">
                          <a16:creationId xmlns:a16="http://schemas.microsoft.com/office/drawing/2014/main" id="{0D552844-0A51-421E-9EFE-E9AC8E96D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49" name="Rectangle 448">
                        <a:extLst>
                          <a:ext uri="{FF2B5EF4-FFF2-40B4-BE49-F238E27FC236}">
                            <a16:creationId xmlns:a16="http://schemas.microsoft.com/office/drawing/2014/main" id="{CB0F05DA-BCAC-4307-BF6E-ADC5592A27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0" name="Rectangle 449">
                        <a:extLst>
                          <a:ext uri="{FF2B5EF4-FFF2-40B4-BE49-F238E27FC236}">
                            <a16:creationId xmlns:a16="http://schemas.microsoft.com/office/drawing/2014/main" id="{A5815C30-7C84-4BD5-8514-144916EB0F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451" name="Rectangle 450">
                        <a:extLst>
                          <a:ext uri="{FF2B5EF4-FFF2-40B4-BE49-F238E27FC236}">
                            <a16:creationId xmlns:a16="http://schemas.microsoft.com/office/drawing/2014/main" id="{A375DA41-E18D-4F6A-9BF2-93C234673F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52" name="Rectangle 451">
                        <a:extLst>
                          <a:ext uri="{FF2B5EF4-FFF2-40B4-BE49-F238E27FC236}">
                            <a16:creationId xmlns:a16="http://schemas.microsoft.com/office/drawing/2014/main" id="{4A464015-0439-4E62-8E7F-3E2846E815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47" name="Flowchart: Off-page Connector 446">
                      <a:extLst>
                        <a:ext uri="{FF2B5EF4-FFF2-40B4-BE49-F238E27FC236}">
                          <a16:creationId xmlns:a16="http://schemas.microsoft.com/office/drawing/2014/main" id="{23DF8F15-452A-4996-BEAE-51F8DC3C5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48" name="Picture 447">
                      <a:extLst>
                        <a:ext uri="{FF2B5EF4-FFF2-40B4-BE49-F238E27FC236}">
                          <a16:creationId xmlns:a16="http://schemas.microsoft.com/office/drawing/2014/main" id="{ED0EA68A-775A-4B51-8D5E-F39186D0FE3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38" name="Group 437">
                    <a:extLst>
                      <a:ext uri="{FF2B5EF4-FFF2-40B4-BE49-F238E27FC236}">
                        <a16:creationId xmlns:a16="http://schemas.microsoft.com/office/drawing/2014/main" id="{CB6582F4-DFF2-4291-B6B5-D1BD6B3BC38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39" name="Group 438">
                      <a:extLst>
                        <a:ext uri="{FF2B5EF4-FFF2-40B4-BE49-F238E27FC236}">
                          <a16:creationId xmlns:a16="http://schemas.microsoft.com/office/drawing/2014/main" id="{9AC75A33-364C-4486-8A60-083864C1A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42" name="Rectangle 441">
                        <a:extLst>
                          <a:ext uri="{FF2B5EF4-FFF2-40B4-BE49-F238E27FC236}">
                            <a16:creationId xmlns:a16="http://schemas.microsoft.com/office/drawing/2014/main" id="{35960C4D-4AE2-4EBA-9BC8-E75843808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3" name="Rectangle 442">
                        <a:extLst>
                          <a:ext uri="{FF2B5EF4-FFF2-40B4-BE49-F238E27FC236}">
                            <a16:creationId xmlns:a16="http://schemas.microsoft.com/office/drawing/2014/main" id="{251233C2-F9B3-4B9E-9B8A-632DA1BC40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4" name="Rectangle 443">
                        <a:extLst>
                          <a:ext uri="{FF2B5EF4-FFF2-40B4-BE49-F238E27FC236}">
                            <a16:creationId xmlns:a16="http://schemas.microsoft.com/office/drawing/2014/main" id="{D14B6BFE-E9CC-4128-8F0C-2E2E060D66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45" name="Rectangle 444">
                        <a:extLst>
                          <a:ext uri="{FF2B5EF4-FFF2-40B4-BE49-F238E27FC236}">
                            <a16:creationId xmlns:a16="http://schemas.microsoft.com/office/drawing/2014/main" id="{0671488F-FC7C-4392-8C92-2239ED4B2F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40" name="Flowchart: Off-page Connector 439">
                      <a:extLst>
                        <a:ext uri="{FF2B5EF4-FFF2-40B4-BE49-F238E27FC236}">
                          <a16:creationId xmlns:a16="http://schemas.microsoft.com/office/drawing/2014/main" id="{C38F7CCC-6506-4FF4-B913-315BE9798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41" name="Picture 440">
                      <a:extLst>
                        <a:ext uri="{FF2B5EF4-FFF2-40B4-BE49-F238E27FC236}">
                          <a16:creationId xmlns:a16="http://schemas.microsoft.com/office/drawing/2014/main" id="{3C6740A8-27F3-42F6-AF7A-49EC59924F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1A711B07-3C8C-485A-90D3-CA8A3C0B7551}"/>
                    </a:ext>
                  </a:extLst>
                </p:cNvPr>
                <p:cNvGrpSpPr/>
                <p:nvPr/>
              </p:nvGrpSpPr>
              <p:grpSpPr>
                <a:xfrm>
                  <a:off x="196582165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54" name="Group 453">
                    <a:extLst>
                      <a:ext uri="{FF2B5EF4-FFF2-40B4-BE49-F238E27FC236}">
                        <a16:creationId xmlns:a16="http://schemas.microsoft.com/office/drawing/2014/main" id="{93D43CDF-762A-4B36-AF7B-F8A18C7B4C8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63" name="Group 462">
                      <a:extLst>
                        <a:ext uri="{FF2B5EF4-FFF2-40B4-BE49-F238E27FC236}">
                          <a16:creationId xmlns:a16="http://schemas.microsoft.com/office/drawing/2014/main" id="{FFBF77F6-22F3-42F7-B3F8-8D58A1DFB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66" name="Rectangle 465">
                        <a:extLst>
                          <a:ext uri="{FF2B5EF4-FFF2-40B4-BE49-F238E27FC236}">
                            <a16:creationId xmlns:a16="http://schemas.microsoft.com/office/drawing/2014/main" id="{AA77B5E4-19F0-4226-A127-F5255293F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7" name="Rectangle 466">
                        <a:extLst>
                          <a:ext uri="{FF2B5EF4-FFF2-40B4-BE49-F238E27FC236}">
                            <a16:creationId xmlns:a16="http://schemas.microsoft.com/office/drawing/2014/main" id="{F89DC3D1-2152-4F83-9139-3054943492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8" name="Rectangle 467">
                        <a:extLst>
                          <a:ext uri="{FF2B5EF4-FFF2-40B4-BE49-F238E27FC236}">
                            <a16:creationId xmlns:a16="http://schemas.microsoft.com/office/drawing/2014/main" id="{35E16A79-2166-420A-9C18-E3C54F496D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9" name="Rectangle 468">
                        <a:extLst>
                          <a:ext uri="{FF2B5EF4-FFF2-40B4-BE49-F238E27FC236}">
                            <a16:creationId xmlns:a16="http://schemas.microsoft.com/office/drawing/2014/main" id="{BE1364CF-09F4-43C2-9A86-C82D4AE4FA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64" name="Flowchart: Off-page Connector 463">
                      <a:extLst>
                        <a:ext uri="{FF2B5EF4-FFF2-40B4-BE49-F238E27FC236}">
                          <a16:creationId xmlns:a16="http://schemas.microsoft.com/office/drawing/2014/main" id="{838D0195-839C-4077-BDB3-D0FF5C410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65" name="Picture 464">
                      <a:extLst>
                        <a:ext uri="{FF2B5EF4-FFF2-40B4-BE49-F238E27FC236}">
                          <a16:creationId xmlns:a16="http://schemas.microsoft.com/office/drawing/2014/main" id="{CF029826-FD93-455C-A08C-10EC7BCCB5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55" name="Group 454">
                    <a:extLst>
                      <a:ext uri="{FF2B5EF4-FFF2-40B4-BE49-F238E27FC236}">
                        <a16:creationId xmlns:a16="http://schemas.microsoft.com/office/drawing/2014/main" id="{341381DE-0DCE-4A71-87A6-02CBF56B31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56" name="Group 455">
                      <a:extLst>
                        <a:ext uri="{FF2B5EF4-FFF2-40B4-BE49-F238E27FC236}">
                          <a16:creationId xmlns:a16="http://schemas.microsoft.com/office/drawing/2014/main" id="{4CD30EB8-0E57-4850-B3A6-95BAB31784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59" name="Rectangle 458">
                        <a:extLst>
                          <a:ext uri="{FF2B5EF4-FFF2-40B4-BE49-F238E27FC236}">
                            <a16:creationId xmlns:a16="http://schemas.microsoft.com/office/drawing/2014/main" id="{CD5B7DB4-4915-4F71-B4E4-4E27DDE205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0" name="Rectangle 459">
                        <a:extLst>
                          <a:ext uri="{FF2B5EF4-FFF2-40B4-BE49-F238E27FC236}">
                            <a16:creationId xmlns:a16="http://schemas.microsoft.com/office/drawing/2014/main" id="{5DAC8BE9-A9B3-4771-8333-A3BA68FF84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1" name="Rectangle 460">
                        <a:extLst>
                          <a:ext uri="{FF2B5EF4-FFF2-40B4-BE49-F238E27FC236}">
                            <a16:creationId xmlns:a16="http://schemas.microsoft.com/office/drawing/2014/main" id="{FA3C78C5-70E4-435C-84CF-446E361108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62" name="Rectangle 461">
                        <a:extLst>
                          <a:ext uri="{FF2B5EF4-FFF2-40B4-BE49-F238E27FC236}">
                            <a16:creationId xmlns:a16="http://schemas.microsoft.com/office/drawing/2014/main" id="{41C8E9A0-F878-41BD-A4A4-8C15E253E1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57" name="Flowchart: Off-page Connector 456">
                      <a:extLst>
                        <a:ext uri="{FF2B5EF4-FFF2-40B4-BE49-F238E27FC236}">
                          <a16:creationId xmlns:a16="http://schemas.microsoft.com/office/drawing/2014/main" id="{BD8A3674-8939-448C-9244-29BA11C50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58" name="Picture 457">
                      <a:extLst>
                        <a:ext uri="{FF2B5EF4-FFF2-40B4-BE49-F238E27FC236}">
                          <a16:creationId xmlns:a16="http://schemas.microsoft.com/office/drawing/2014/main" id="{CFFC373C-E25F-4004-9104-729AFD63B1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70" name="Group 469">
                  <a:extLst>
                    <a:ext uri="{FF2B5EF4-FFF2-40B4-BE49-F238E27FC236}">
                      <a16:creationId xmlns:a16="http://schemas.microsoft.com/office/drawing/2014/main" id="{613B26F8-D4EC-401F-AE88-55A4A900B4DB}"/>
                    </a:ext>
                  </a:extLst>
                </p:cNvPr>
                <p:cNvGrpSpPr/>
                <p:nvPr/>
              </p:nvGrpSpPr>
              <p:grpSpPr>
                <a:xfrm>
                  <a:off x="202724017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71" name="Group 470">
                    <a:extLst>
                      <a:ext uri="{FF2B5EF4-FFF2-40B4-BE49-F238E27FC236}">
                        <a16:creationId xmlns:a16="http://schemas.microsoft.com/office/drawing/2014/main" id="{D89793B1-FF90-4A9B-BB1A-841C4D3932D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80" name="Group 479">
                      <a:extLst>
                        <a:ext uri="{FF2B5EF4-FFF2-40B4-BE49-F238E27FC236}">
                          <a16:creationId xmlns:a16="http://schemas.microsoft.com/office/drawing/2014/main" id="{5C705765-C942-407A-AB0B-7311716319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483" name="Rectangle 482">
                        <a:extLst>
                          <a:ext uri="{FF2B5EF4-FFF2-40B4-BE49-F238E27FC236}">
                            <a16:creationId xmlns:a16="http://schemas.microsoft.com/office/drawing/2014/main" id="{B88B4DC1-420A-431B-BDD7-DAFF6C3644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4" name="Rectangle 483">
                        <a:extLst>
                          <a:ext uri="{FF2B5EF4-FFF2-40B4-BE49-F238E27FC236}">
                            <a16:creationId xmlns:a16="http://schemas.microsoft.com/office/drawing/2014/main" id="{3B90268C-A3B3-4887-B7B4-049B55C9C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485" name="Rectangle 484">
                        <a:extLst>
                          <a:ext uri="{FF2B5EF4-FFF2-40B4-BE49-F238E27FC236}">
                            <a16:creationId xmlns:a16="http://schemas.microsoft.com/office/drawing/2014/main" id="{5613ACFA-783E-4CBF-8294-AF3B96BBDD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86" name="Rectangle 485">
                        <a:extLst>
                          <a:ext uri="{FF2B5EF4-FFF2-40B4-BE49-F238E27FC236}">
                            <a16:creationId xmlns:a16="http://schemas.microsoft.com/office/drawing/2014/main" id="{08736EEC-DE0C-4DC8-BBCD-A09FBD1D85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81" name="Flowchart: Off-page Connector 480">
                      <a:extLst>
                        <a:ext uri="{FF2B5EF4-FFF2-40B4-BE49-F238E27FC236}">
                          <a16:creationId xmlns:a16="http://schemas.microsoft.com/office/drawing/2014/main" id="{82A4E01E-23AF-44C2-9461-0B119D273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82" name="Picture 481">
                      <a:extLst>
                        <a:ext uri="{FF2B5EF4-FFF2-40B4-BE49-F238E27FC236}">
                          <a16:creationId xmlns:a16="http://schemas.microsoft.com/office/drawing/2014/main" id="{B1873D25-4D3D-473A-9111-8007101D17F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72" name="Group 471">
                    <a:extLst>
                      <a:ext uri="{FF2B5EF4-FFF2-40B4-BE49-F238E27FC236}">
                        <a16:creationId xmlns:a16="http://schemas.microsoft.com/office/drawing/2014/main" id="{71D1307F-E85F-4D2C-9464-EF4D5877934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73" name="Group 472">
                      <a:extLst>
                        <a:ext uri="{FF2B5EF4-FFF2-40B4-BE49-F238E27FC236}">
                          <a16:creationId xmlns:a16="http://schemas.microsoft.com/office/drawing/2014/main" id="{29FE9F92-626A-4D9D-9326-D9D2A2D7C7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76" name="Rectangle 475">
                        <a:extLst>
                          <a:ext uri="{FF2B5EF4-FFF2-40B4-BE49-F238E27FC236}">
                            <a16:creationId xmlns:a16="http://schemas.microsoft.com/office/drawing/2014/main" id="{7B53EDFB-7293-4F9D-A3C9-BFE4F15D42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7" name="Rectangle 476">
                        <a:extLst>
                          <a:ext uri="{FF2B5EF4-FFF2-40B4-BE49-F238E27FC236}">
                            <a16:creationId xmlns:a16="http://schemas.microsoft.com/office/drawing/2014/main" id="{1F0F6679-BE4F-4895-88D0-846086A37B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8" name="Rectangle 477">
                        <a:extLst>
                          <a:ext uri="{FF2B5EF4-FFF2-40B4-BE49-F238E27FC236}">
                            <a16:creationId xmlns:a16="http://schemas.microsoft.com/office/drawing/2014/main" id="{5BD9786B-91C4-401F-9E94-634B2785E3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79" name="Rectangle 478">
                        <a:extLst>
                          <a:ext uri="{FF2B5EF4-FFF2-40B4-BE49-F238E27FC236}">
                            <a16:creationId xmlns:a16="http://schemas.microsoft.com/office/drawing/2014/main" id="{EE78B855-103E-467D-A194-7D4660A341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74" name="Flowchart: Off-page Connector 473">
                      <a:extLst>
                        <a:ext uri="{FF2B5EF4-FFF2-40B4-BE49-F238E27FC236}">
                          <a16:creationId xmlns:a16="http://schemas.microsoft.com/office/drawing/2014/main" id="{10B3C9BB-EFE2-4D59-AE46-6C9535F88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75" name="Picture 474">
                      <a:extLst>
                        <a:ext uri="{FF2B5EF4-FFF2-40B4-BE49-F238E27FC236}">
                          <a16:creationId xmlns:a16="http://schemas.microsoft.com/office/drawing/2014/main" id="{8CCDE686-6F4C-44B9-A1F8-2AAC1CD6EC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87" name="Group 486">
                  <a:extLst>
                    <a:ext uri="{FF2B5EF4-FFF2-40B4-BE49-F238E27FC236}">
                      <a16:creationId xmlns:a16="http://schemas.microsoft.com/office/drawing/2014/main" id="{10567E97-81F3-4A3A-A2A6-415094541BB4}"/>
                    </a:ext>
                  </a:extLst>
                </p:cNvPr>
                <p:cNvGrpSpPr/>
                <p:nvPr/>
              </p:nvGrpSpPr>
              <p:grpSpPr>
                <a:xfrm>
                  <a:off x="184294438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488" name="Group 487">
                    <a:extLst>
                      <a:ext uri="{FF2B5EF4-FFF2-40B4-BE49-F238E27FC236}">
                        <a16:creationId xmlns:a16="http://schemas.microsoft.com/office/drawing/2014/main" id="{49E3CCF4-CEEF-4EB3-AD25-AD33624F88E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497" name="Group 496">
                      <a:extLst>
                        <a:ext uri="{FF2B5EF4-FFF2-40B4-BE49-F238E27FC236}">
                          <a16:creationId xmlns:a16="http://schemas.microsoft.com/office/drawing/2014/main" id="{DD1FD689-C3F6-4B18-ACD3-6CAFF15B65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00" name="Rectangle 499">
                        <a:extLst>
                          <a:ext uri="{FF2B5EF4-FFF2-40B4-BE49-F238E27FC236}">
                            <a16:creationId xmlns:a16="http://schemas.microsoft.com/office/drawing/2014/main" id="{6B02F082-32B8-496D-B11F-C560DD7B8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01" name="Rectangle 500">
                        <a:extLst>
                          <a:ext uri="{FF2B5EF4-FFF2-40B4-BE49-F238E27FC236}">
                            <a16:creationId xmlns:a16="http://schemas.microsoft.com/office/drawing/2014/main" id="{5D84345B-42AB-4BE4-8070-53956348AC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502" name="Rectangle 501">
                        <a:extLst>
                          <a:ext uri="{FF2B5EF4-FFF2-40B4-BE49-F238E27FC236}">
                            <a16:creationId xmlns:a16="http://schemas.microsoft.com/office/drawing/2014/main" id="{80C20D18-41F0-4597-9641-8A9257B5BD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03" name="Rectangle 502">
                        <a:extLst>
                          <a:ext uri="{FF2B5EF4-FFF2-40B4-BE49-F238E27FC236}">
                            <a16:creationId xmlns:a16="http://schemas.microsoft.com/office/drawing/2014/main" id="{020C41A8-36A9-4C50-B355-031A272EA7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98" name="Flowchart: Off-page Connector 497">
                      <a:extLst>
                        <a:ext uri="{FF2B5EF4-FFF2-40B4-BE49-F238E27FC236}">
                          <a16:creationId xmlns:a16="http://schemas.microsoft.com/office/drawing/2014/main" id="{49572071-E030-4693-9EAC-FB8EC0657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99" name="Picture 498">
                      <a:extLst>
                        <a:ext uri="{FF2B5EF4-FFF2-40B4-BE49-F238E27FC236}">
                          <a16:creationId xmlns:a16="http://schemas.microsoft.com/office/drawing/2014/main" id="{BC3B5A1A-A2C4-4963-AD7F-8590CAFE19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89" name="Group 488">
                    <a:extLst>
                      <a:ext uri="{FF2B5EF4-FFF2-40B4-BE49-F238E27FC236}">
                        <a16:creationId xmlns:a16="http://schemas.microsoft.com/office/drawing/2014/main" id="{36669AAD-7256-416E-B7E1-BD6BB4627B2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490" name="Group 489">
                      <a:extLst>
                        <a:ext uri="{FF2B5EF4-FFF2-40B4-BE49-F238E27FC236}">
                          <a16:creationId xmlns:a16="http://schemas.microsoft.com/office/drawing/2014/main" id="{1D0E8397-AF35-4D0D-9F92-B67F79DE92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493" name="Rectangle 492">
                        <a:extLst>
                          <a:ext uri="{FF2B5EF4-FFF2-40B4-BE49-F238E27FC236}">
                            <a16:creationId xmlns:a16="http://schemas.microsoft.com/office/drawing/2014/main" id="{64D382BE-6FA3-4753-854C-7BEA7BA4D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4" name="Rectangle 493">
                        <a:extLst>
                          <a:ext uri="{FF2B5EF4-FFF2-40B4-BE49-F238E27FC236}">
                            <a16:creationId xmlns:a16="http://schemas.microsoft.com/office/drawing/2014/main" id="{5C29A0C2-22BB-40E9-AFC6-7BC7B5744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5" name="Rectangle 494">
                        <a:extLst>
                          <a:ext uri="{FF2B5EF4-FFF2-40B4-BE49-F238E27FC236}">
                            <a16:creationId xmlns:a16="http://schemas.microsoft.com/office/drawing/2014/main" id="{7F143FB3-7F94-4F5B-9041-D83B11BD3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496" name="Rectangle 495">
                        <a:extLst>
                          <a:ext uri="{FF2B5EF4-FFF2-40B4-BE49-F238E27FC236}">
                            <a16:creationId xmlns:a16="http://schemas.microsoft.com/office/drawing/2014/main" id="{44CD7B95-DB7C-4B59-B111-5A7697D642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491" name="Flowchart: Off-page Connector 490">
                      <a:extLst>
                        <a:ext uri="{FF2B5EF4-FFF2-40B4-BE49-F238E27FC236}">
                          <a16:creationId xmlns:a16="http://schemas.microsoft.com/office/drawing/2014/main" id="{CE847928-6EA7-4772-B493-1458918A9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492" name="Picture 491">
                      <a:extLst>
                        <a:ext uri="{FF2B5EF4-FFF2-40B4-BE49-F238E27FC236}">
                          <a16:creationId xmlns:a16="http://schemas.microsoft.com/office/drawing/2014/main" id="{454DBB84-EBB9-4DD1-A004-1913184CB1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29F6E1A9-C928-4412-986F-5C9CFB39D9AA}"/>
                    </a:ext>
                  </a:extLst>
                </p:cNvPr>
                <p:cNvGrpSpPr/>
                <p:nvPr/>
              </p:nvGrpSpPr>
              <p:grpSpPr>
                <a:xfrm>
                  <a:off x="190436290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E4EDB8E5-2ABD-44A1-B323-A2F1F485A65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14" name="Group 513">
                      <a:extLst>
                        <a:ext uri="{FF2B5EF4-FFF2-40B4-BE49-F238E27FC236}">
                          <a16:creationId xmlns:a16="http://schemas.microsoft.com/office/drawing/2014/main" id="{93786EC6-131D-41E5-85B0-24AD8F777F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17" name="Rectangle 516">
                        <a:extLst>
                          <a:ext uri="{FF2B5EF4-FFF2-40B4-BE49-F238E27FC236}">
                            <a16:creationId xmlns:a16="http://schemas.microsoft.com/office/drawing/2014/main" id="{5DE82067-3C21-4733-A00E-4173FD8918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8" name="Rectangle 517">
                        <a:extLst>
                          <a:ext uri="{FF2B5EF4-FFF2-40B4-BE49-F238E27FC236}">
                            <a16:creationId xmlns:a16="http://schemas.microsoft.com/office/drawing/2014/main" id="{BF172457-4640-4E94-8BCA-B8F4CD1DB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519" name="Rectangle 518">
                        <a:extLst>
                          <a:ext uri="{FF2B5EF4-FFF2-40B4-BE49-F238E27FC236}">
                            <a16:creationId xmlns:a16="http://schemas.microsoft.com/office/drawing/2014/main" id="{52E75B5F-7AF2-4762-886F-F83275DF87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0" name="Rectangle 519">
                        <a:extLst>
                          <a:ext uri="{FF2B5EF4-FFF2-40B4-BE49-F238E27FC236}">
                            <a16:creationId xmlns:a16="http://schemas.microsoft.com/office/drawing/2014/main" id="{AC762E44-C2F5-463A-B8F4-D974FCDDEF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15" name="Flowchart: Off-page Connector 514">
                      <a:extLst>
                        <a:ext uri="{FF2B5EF4-FFF2-40B4-BE49-F238E27FC236}">
                          <a16:creationId xmlns:a16="http://schemas.microsoft.com/office/drawing/2014/main" id="{594168C0-629E-4EE0-AF61-E7A41EF5F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16" name="Picture 515">
                      <a:extLst>
                        <a:ext uri="{FF2B5EF4-FFF2-40B4-BE49-F238E27FC236}">
                          <a16:creationId xmlns:a16="http://schemas.microsoft.com/office/drawing/2014/main" id="{310466B2-8024-458C-BA77-00E0EED495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75402768-C7DB-4CE1-81C5-7DBEBFE689C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07" name="Group 506">
                      <a:extLst>
                        <a:ext uri="{FF2B5EF4-FFF2-40B4-BE49-F238E27FC236}">
                          <a16:creationId xmlns:a16="http://schemas.microsoft.com/office/drawing/2014/main" id="{4A061FF4-7666-4C36-9785-035E2D6F4EC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10" name="Rectangle 509">
                        <a:extLst>
                          <a:ext uri="{FF2B5EF4-FFF2-40B4-BE49-F238E27FC236}">
                            <a16:creationId xmlns:a16="http://schemas.microsoft.com/office/drawing/2014/main" id="{1AFE81E2-37F0-48CC-96B1-748D991646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1" name="Rectangle 510">
                        <a:extLst>
                          <a:ext uri="{FF2B5EF4-FFF2-40B4-BE49-F238E27FC236}">
                            <a16:creationId xmlns:a16="http://schemas.microsoft.com/office/drawing/2014/main" id="{6E08788E-CC7B-484C-9B16-0C9F31AB5F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2" name="Rectangle 511">
                        <a:extLst>
                          <a:ext uri="{FF2B5EF4-FFF2-40B4-BE49-F238E27FC236}">
                            <a16:creationId xmlns:a16="http://schemas.microsoft.com/office/drawing/2014/main" id="{4528DDE9-0BCF-4D89-928F-703DCD489F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13" name="Rectangle 512">
                        <a:extLst>
                          <a:ext uri="{FF2B5EF4-FFF2-40B4-BE49-F238E27FC236}">
                            <a16:creationId xmlns:a16="http://schemas.microsoft.com/office/drawing/2014/main" id="{DE098944-2EAD-47A8-9ADE-7FD0480F7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08" name="Flowchart: Off-page Connector 507">
                      <a:extLst>
                        <a:ext uri="{FF2B5EF4-FFF2-40B4-BE49-F238E27FC236}">
                          <a16:creationId xmlns:a16="http://schemas.microsoft.com/office/drawing/2014/main" id="{4470434D-D0B0-40E4-AE48-B3372C37C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09" name="Picture 508">
                      <a:extLst>
                        <a:ext uri="{FF2B5EF4-FFF2-40B4-BE49-F238E27FC236}">
                          <a16:creationId xmlns:a16="http://schemas.microsoft.com/office/drawing/2014/main" id="{4BA61F9E-91E4-4CA6-8C16-9F2F6EF15E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21" name="Group 520">
                  <a:extLst>
                    <a:ext uri="{FF2B5EF4-FFF2-40B4-BE49-F238E27FC236}">
                      <a16:creationId xmlns:a16="http://schemas.microsoft.com/office/drawing/2014/main" id="{C3123143-4DC0-4711-947E-CE7EFB71B6C5}"/>
                    </a:ext>
                  </a:extLst>
                </p:cNvPr>
                <p:cNvGrpSpPr/>
                <p:nvPr/>
              </p:nvGrpSpPr>
              <p:grpSpPr>
                <a:xfrm>
                  <a:off x="172012436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22" name="Group 521">
                    <a:extLst>
                      <a:ext uri="{FF2B5EF4-FFF2-40B4-BE49-F238E27FC236}">
                        <a16:creationId xmlns:a16="http://schemas.microsoft.com/office/drawing/2014/main" id="{B76BBEBB-4228-42A8-89D1-8AF1471AE44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31" name="Group 530">
                      <a:extLst>
                        <a:ext uri="{FF2B5EF4-FFF2-40B4-BE49-F238E27FC236}">
                          <a16:creationId xmlns:a16="http://schemas.microsoft.com/office/drawing/2014/main" id="{F2A30285-349F-41A5-ABCC-9A1552C5FD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34" name="Rectangle 533">
                        <a:extLst>
                          <a:ext uri="{FF2B5EF4-FFF2-40B4-BE49-F238E27FC236}">
                            <a16:creationId xmlns:a16="http://schemas.microsoft.com/office/drawing/2014/main" id="{F10F5D89-31E5-4A92-AC90-C75D30C0A2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5" name="Rectangle 534">
                        <a:extLst>
                          <a:ext uri="{FF2B5EF4-FFF2-40B4-BE49-F238E27FC236}">
                            <a16:creationId xmlns:a16="http://schemas.microsoft.com/office/drawing/2014/main" id="{34FA5CB3-B1A4-4092-8ACC-5B866A7FFB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536" name="Rectangle 535">
                        <a:extLst>
                          <a:ext uri="{FF2B5EF4-FFF2-40B4-BE49-F238E27FC236}">
                            <a16:creationId xmlns:a16="http://schemas.microsoft.com/office/drawing/2014/main" id="{83DFD1C2-6C84-4870-A918-C5730A012A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7" name="Rectangle 536">
                        <a:extLst>
                          <a:ext uri="{FF2B5EF4-FFF2-40B4-BE49-F238E27FC236}">
                            <a16:creationId xmlns:a16="http://schemas.microsoft.com/office/drawing/2014/main" id="{30F608DB-8288-4818-8BE9-45840DEC08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32" name="Flowchart: Off-page Connector 531">
                      <a:extLst>
                        <a:ext uri="{FF2B5EF4-FFF2-40B4-BE49-F238E27FC236}">
                          <a16:creationId xmlns:a16="http://schemas.microsoft.com/office/drawing/2014/main" id="{E8F7DC75-5975-4AE2-A68E-DA576BD60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33" name="Picture 532">
                      <a:extLst>
                        <a:ext uri="{FF2B5EF4-FFF2-40B4-BE49-F238E27FC236}">
                          <a16:creationId xmlns:a16="http://schemas.microsoft.com/office/drawing/2014/main" id="{422EE9CF-2D23-43A9-BC0B-C2CCECA3D4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23" name="Group 522">
                    <a:extLst>
                      <a:ext uri="{FF2B5EF4-FFF2-40B4-BE49-F238E27FC236}">
                        <a16:creationId xmlns:a16="http://schemas.microsoft.com/office/drawing/2014/main" id="{72AB5FEE-9393-4192-9243-F525E0592AEB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24" name="Group 523">
                      <a:extLst>
                        <a:ext uri="{FF2B5EF4-FFF2-40B4-BE49-F238E27FC236}">
                          <a16:creationId xmlns:a16="http://schemas.microsoft.com/office/drawing/2014/main" id="{F67832D3-CD48-417F-AF6E-C3F11E4BAC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27" name="Rectangle 526">
                        <a:extLst>
                          <a:ext uri="{FF2B5EF4-FFF2-40B4-BE49-F238E27FC236}">
                            <a16:creationId xmlns:a16="http://schemas.microsoft.com/office/drawing/2014/main" id="{B65BEFFD-F867-4A5B-BDF6-8ADA996667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28" name="Rectangle 527">
                        <a:extLst>
                          <a:ext uri="{FF2B5EF4-FFF2-40B4-BE49-F238E27FC236}">
                            <a16:creationId xmlns:a16="http://schemas.microsoft.com/office/drawing/2014/main" id="{AC90FE26-5933-45D0-8838-5BD004DC0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529" name="Rectangle 528">
                        <a:extLst>
                          <a:ext uri="{FF2B5EF4-FFF2-40B4-BE49-F238E27FC236}">
                            <a16:creationId xmlns:a16="http://schemas.microsoft.com/office/drawing/2014/main" id="{AAC97EDF-5CB5-4582-8902-A27F8D2DA0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30" name="Rectangle 529">
                        <a:extLst>
                          <a:ext uri="{FF2B5EF4-FFF2-40B4-BE49-F238E27FC236}">
                            <a16:creationId xmlns:a16="http://schemas.microsoft.com/office/drawing/2014/main" id="{7C1BA148-3B76-41D7-A54E-712A34FAFF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25" name="Flowchart: Off-page Connector 524">
                      <a:extLst>
                        <a:ext uri="{FF2B5EF4-FFF2-40B4-BE49-F238E27FC236}">
                          <a16:creationId xmlns:a16="http://schemas.microsoft.com/office/drawing/2014/main" id="{7A18F507-5BBD-456E-A635-12A4AA5EB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26" name="Picture 525">
                      <a:extLst>
                        <a:ext uri="{FF2B5EF4-FFF2-40B4-BE49-F238E27FC236}">
                          <a16:creationId xmlns:a16="http://schemas.microsoft.com/office/drawing/2014/main" id="{F68C2C17-C006-43FD-A171-FB5C343B19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38" name="Group 537">
                  <a:extLst>
                    <a:ext uri="{FF2B5EF4-FFF2-40B4-BE49-F238E27FC236}">
                      <a16:creationId xmlns:a16="http://schemas.microsoft.com/office/drawing/2014/main" id="{00A7EC95-D55D-4A4A-AF25-EBF453B29DE6}"/>
                    </a:ext>
                  </a:extLst>
                </p:cNvPr>
                <p:cNvGrpSpPr/>
                <p:nvPr/>
              </p:nvGrpSpPr>
              <p:grpSpPr>
                <a:xfrm>
                  <a:off x="178154288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39" name="Group 538">
                    <a:extLst>
                      <a:ext uri="{FF2B5EF4-FFF2-40B4-BE49-F238E27FC236}">
                        <a16:creationId xmlns:a16="http://schemas.microsoft.com/office/drawing/2014/main" id="{0DB14052-4F15-41EE-93F1-B2F3F5A6342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48" name="Group 547">
                      <a:extLst>
                        <a:ext uri="{FF2B5EF4-FFF2-40B4-BE49-F238E27FC236}">
                          <a16:creationId xmlns:a16="http://schemas.microsoft.com/office/drawing/2014/main" id="{64CF230D-A24E-4C84-9E0C-FFA9A8D530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51" name="Rectangle 550">
                        <a:extLst>
                          <a:ext uri="{FF2B5EF4-FFF2-40B4-BE49-F238E27FC236}">
                            <a16:creationId xmlns:a16="http://schemas.microsoft.com/office/drawing/2014/main" id="{E022DA3F-0425-41AE-940F-67E67A8887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2" name="Rectangle 551">
                        <a:extLst>
                          <a:ext uri="{FF2B5EF4-FFF2-40B4-BE49-F238E27FC236}">
                            <a16:creationId xmlns:a16="http://schemas.microsoft.com/office/drawing/2014/main" id="{6D8B4838-208D-46CF-8E60-9F3A05E26C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3" name="Rectangle 552">
                        <a:extLst>
                          <a:ext uri="{FF2B5EF4-FFF2-40B4-BE49-F238E27FC236}">
                            <a16:creationId xmlns:a16="http://schemas.microsoft.com/office/drawing/2014/main" id="{1A34D98A-9B2B-4831-B3FB-4F5FB9AD9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54" name="Rectangle 553">
                        <a:extLst>
                          <a:ext uri="{FF2B5EF4-FFF2-40B4-BE49-F238E27FC236}">
                            <a16:creationId xmlns:a16="http://schemas.microsoft.com/office/drawing/2014/main" id="{B68FA335-95A7-499E-9C4C-E4839D039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49" name="Flowchart: Off-page Connector 548">
                      <a:extLst>
                        <a:ext uri="{FF2B5EF4-FFF2-40B4-BE49-F238E27FC236}">
                          <a16:creationId xmlns:a16="http://schemas.microsoft.com/office/drawing/2014/main" id="{EA9D5347-EE6A-462A-BD19-2128B8DC7F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50" name="Picture 549">
                      <a:extLst>
                        <a:ext uri="{FF2B5EF4-FFF2-40B4-BE49-F238E27FC236}">
                          <a16:creationId xmlns:a16="http://schemas.microsoft.com/office/drawing/2014/main" id="{6FA07127-43F9-4517-8402-1D7E4E3BFE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F6F6F0E8-7614-46A4-A1E4-ACA7DD493F8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41" name="Group 540">
                      <a:extLst>
                        <a:ext uri="{FF2B5EF4-FFF2-40B4-BE49-F238E27FC236}">
                          <a16:creationId xmlns:a16="http://schemas.microsoft.com/office/drawing/2014/main" id="{B8DC154A-DF42-4C9D-BF0F-903E865FC1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44" name="Rectangle 543">
                        <a:extLst>
                          <a:ext uri="{FF2B5EF4-FFF2-40B4-BE49-F238E27FC236}">
                            <a16:creationId xmlns:a16="http://schemas.microsoft.com/office/drawing/2014/main" id="{F7C9ED57-AFEB-4B4A-B89D-CFACBC4B7E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5" name="Rectangle 544">
                        <a:extLst>
                          <a:ext uri="{FF2B5EF4-FFF2-40B4-BE49-F238E27FC236}">
                            <a16:creationId xmlns:a16="http://schemas.microsoft.com/office/drawing/2014/main" id="{83079606-486A-4296-BAF5-5AAD1CA780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6" name="Rectangle 545">
                        <a:extLst>
                          <a:ext uri="{FF2B5EF4-FFF2-40B4-BE49-F238E27FC236}">
                            <a16:creationId xmlns:a16="http://schemas.microsoft.com/office/drawing/2014/main" id="{2A0C5709-BEE5-41B1-990A-1567C4BDE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47" name="Rectangle 546">
                        <a:extLst>
                          <a:ext uri="{FF2B5EF4-FFF2-40B4-BE49-F238E27FC236}">
                            <a16:creationId xmlns:a16="http://schemas.microsoft.com/office/drawing/2014/main" id="{1832BA0C-F76A-47E2-A0A5-2A17C3087B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42" name="Flowchart: Off-page Connector 541">
                      <a:extLst>
                        <a:ext uri="{FF2B5EF4-FFF2-40B4-BE49-F238E27FC236}">
                          <a16:creationId xmlns:a16="http://schemas.microsoft.com/office/drawing/2014/main" id="{C1DD54D1-5938-4F0B-8C76-8F567836A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43" name="Picture 542">
                      <a:extLst>
                        <a:ext uri="{FF2B5EF4-FFF2-40B4-BE49-F238E27FC236}">
                          <a16:creationId xmlns:a16="http://schemas.microsoft.com/office/drawing/2014/main" id="{EB0041DF-5429-4D56-BB8B-93CF7E4315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55" name="Group 554">
                  <a:extLst>
                    <a:ext uri="{FF2B5EF4-FFF2-40B4-BE49-F238E27FC236}">
                      <a16:creationId xmlns:a16="http://schemas.microsoft.com/office/drawing/2014/main" id="{A62C9AEF-4888-4E7C-9ED8-F20B99837745}"/>
                    </a:ext>
                  </a:extLst>
                </p:cNvPr>
                <p:cNvGrpSpPr/>
                <p:nvPr/>
              </p:nvGrpSpPr>
              <p:grpSpPr>
                <a:xfrm>
                  <a:off x="159724709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56" name="Group 555">
                    <a:extLst>
                      <a:ext uri="{FF2B5EF4-FFF2-40B4-BE49-F238E27FC236}">
                        <a16:creationId xmlns:a16="http://schemas.microsoft.com/office/drawing/2014/main" id="{24AC3BDE-1F59-4C17-8D78-7D63FC272AC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65" name="Group 564">
                      <a:extLst>
                        <a:ext uri="{FF2B5EF4-FFF2-40B4-BE49-F238E27FC236}">
                          <a16:creationId xmlns:a16="http://schemas.microsoft.com/office/drawing/2014/main" id="{9CEB0DCF-F12C-42F1-8C84-F6D5DFCD9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68" name="Rectangle 567">
                        <a:extLst>
                          <a:ext uri="{FF2B5EF4-FFF2-40B4-BE49-F238E27FC236}">
                            <a16:creationId xmlns:a16="http://schemas.microsoft.com/office/drawing/2014/main" id="{1755D20D-551A-411A-A70A-923E139BDC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9" name="Rectangle 568">
                        <a:extLst>
                          <a:ext uri="{FF2B5EF4-FFF2-40B4-BE49-F238E27FC236}">
                            <a16:creationId xmlns:a16="http://schemas.microsoft.com/office/drawing/2014/main" id="{1F8D890E-9110-4CC9-BDAA-B2F6D44DCF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570" name="Rectangle 569">
                        <a:extLst>
                          <a:ext uri="{FF2B5EF4-FFF2-40B4-BE49-F238E27FC236}">
                            <a16:creationId xmlns:a16="http://schemas.microsoft.com/office/drawing/2014/main" id="{8F54A4A7-1327-4022-AB8E-CE50FD77F5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1" name="Rectangle 570">
                        <a:extLst>
                          <a:ext uri="{FF2B5EF4-FFF2-40B4-BE49-F238E27FC236}">
                            <a16:creationId xmlns:a16="http://schemas.microsoft.com/office/drawing/2014/main" id="{86EADCD8-425A-4C8A-B6F6-3290C6FBA1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66" name="Flowchart: Off-page Connector 565">
                      <a:extLst>
                        <a:ext uri="{FF2B5EF4-FFF2-40B4-BE49-F238E27FC236}">
                          <a16:creationId xmlns:a16="http://schemas.microsoft.com/office/drawing/2014/main" id="{F8287B26-563D-49F7-99A1-A8A6CD190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7" name="Picture 566">
                      <a:extLst>
                        <a:ext uri="{FF2B5EF4-FFF2-40B4-BE49-F238E27FC236}">
                          <a16:creationId xmlns:a16="http://schemas.microsoft.com/office/drawing/2014/main" id="{B10D7C41-CEA3-422C-8365-561B3B36B7C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57" name="Group 556">
                    <a:extLst>
                      <a:ext uri="{FF2B5EF4-FFF2-40B4-BE49-F238E27FC236}">
                        <a16:creationId xmlns:a16="http://schemas.microsoft.com/office/drawing/2014/main" id="{A1574054-00CA-4F8C-AE19-F13ACA6BCCB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58" name="Group 557">
                      <a:extLst>
                        <a:ext uri="{FF2B5EF4-FFF2-40B4-BE49-F238E27FC236}">
                          <a16:creationId xmlns:a16="http://schemas.microsoft.com/office/drawing/2014/main" id="{1E5929BA-6026-4AF8-8EB5-E067D47CD5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61" name="Rectangle 560">
                        <a:extLst>
                          <a:ext uri="{FF2B5EF4-FFF2-40B4-BE49-F238E27FC236}">
                            <a16:creationId xmlns:a16="http://schemas.microsoft.com/office/drawing/2014/main" id="{9E6AC680-197B-4FB5-ABF8-85304A50F7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2" name="Rectangle 561">
                        <a:extLst>
                          <a:ext uri="{FF2B5EF4-FFF2-40B4-BE49-F238E27FC236}">
                            <a16:creationId xmlns:a16="http://schemas.microsoft.com/office/drawing/2014/main" id="{6A1D95FA-64B4-4A39-B487-F876B97914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3" name="Rectangle 562">
                        <a:extLst>
                          <a:ext uri="{FF2B5EF4-FFF2-40B4-BE49-F238E27FC236}">
                            <a16:creationId xmlns:a16="http://schemas.microsoft.com/office/drawing/2014/main" id="{FAAB10CB-7903-420F-B4B7-FD4FE07019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64" name="Rectangle 563">
                        <a:extLst>
                          <a:ext uri="{FF2B5EF4-FFF2-40B4-BE49-F238E27FC236}">
                            <a16:creationId xmlns:a16="http://schemas.microsoft.com/office/drawing/2014/main" id="{0DDD2CEA-7FDB-4BC2-8D8D-253DF19E6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59" name="Flowchart: Off-page Connector 558">
                      <a:extLst>
                        <a:ext uri="{FF2B5EF4-FFF2-40B4-BE49-F238E27FC236}">
                          <a16:creationId xmlns:a16="http://schemas.microsoft.com/office/drawing/2014/main" id="{867C4DDC-22B7-4290-B3B6-67CA7C5779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60" name="Picture 559">
                      <a:extLst>
                        <a:ext uri="{FF2B5EF4-FFF2-40B4-BE49-F238E27FC236}">
                          <a16:creationId xmlns:a16="http://schemas.microsoft.com/office/drawing/2014/main" id="{1B67975A-BA59-463A-9AEF-E94399570B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CA70BD35-DFB3-422D-B9D2-A9EB984D7711}"/>
                    </a:ext>
                  </a:extLst>
                </p:cNvPr>
                <p:cNvGrpSpPr/>
                <p:nvPr/>
              </p:nvGrpSpPr>
              <p:grpSpPr>
                <a:xfrm>
                  <a:off x="165866561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573" name="Group 572">
                    <a:extLst>
                      <a:ext uri="{FF2B5EF4-FFF2-40B4-BE49-F238E27FC236}">
                        <a16:creationId xmlns:a16="http://schemas.microsoft.com/office/drawing/2014/main" id="{E4F57C43-0FA3-48DD-A0C1-77F21D8DA98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582" name="Group 581">
                      <a:extLst>
                        <a:ext uri="{FF2B5EF4-FFF2-40B4-BE49-F238E27FC236}">
                          <a16:creationId xmlns:a16="http://schemas.microsoft.com/office/drawing/2014/main" id="{05138F01-1706-4E13-8186-F13E22B6B7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585" name="Rectangle 584">
                        <a:extLst>
                          <a:ext uri="{FF2B5EF4-FFF2-40B4-BE49-F238E27FC236}">
                            <a16:creationId xmlns:a16="http://schemas.microsoft.com/office/drawing/2014/main" id="{816B4107-92B7-4978-91D2-01327EE2B0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6" name="Rectangle 585">
                        <a:extLst>
                          <a:ext uri="{FF2B5EF4-FFF2-40B4-BE49-F238E27FC236}">
                            <a16:creationId xmlns:a16="http://schemas.microsoft.com/office/drawing/2014/main" id="{F664D3F4-D2B7-434C-ACF4-FEDD7F0EFA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587" name="Rectangle 586">
                        <a:extLst>
                          <a:ext uri="{FF2B5EF4-FFF2-40B4-BE49-F238E27FC236}">
                            <a16:creationId xmlns:a16="http://schemas.microsoft.com/office/drawing/2014/main" id="{13F50762-3008-4116-A987-4C205ECA9A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8" name="Rectangle 587">
                        <a:extLst>
                          <a:ext uri="{FF2B5EF4-FFF2-40B4-BE49-F238E27FC236}">
                            <a16:creationId xmlns:a16="http://schemas.microsoft.com/office/drawing/2014/main" id="{E64F117B-3E32-44B2-807F-393E342D9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83" name="Flowchart: Off-page Connector 582">
                      <a:extLst>
                        <a:ext uri="{FF2B5EF4-FFF2-40B4-BE49-F238E27FC236}">
                          <a16:creationId xmlns:a16="http://schemas.microsoft.com/office/drawing/2014/main" id="{D5DB6EE7-6884-451B-842A-1074BDA57E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84" name="Picture 583">
                      <a:extLst>
                        <a:ext uri="{FF2B5EF4-FFF2-40B4-BE49-F238E27FC236}">
                          <a16:creationId xmlns:a16="http://schemas.microsoft.com/office/drawing/2014/main" id="{9C52B714-9989-43EF-AC16-B94E4C230A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74" name="Group 573">
                    <a:extLst>
                      <a:ext uri="{FF2B5EF4-FFF2-40B4-BE49-F238E27FC236}">
                        <a16:creationId xmlns:a16="http://schemas.microsoft.com/office/drawing/2014/main" id="{CDCB6633-149D-4776-9F5A-F78A02BF25C7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575" name="Group 574">
                      <a:extLst>
                        <a:ext uri="{FF2B5EF4-FFF2-40B4-BE49-F238E27FC236}">
                          <a16:creationId xmlns:a16="http://schemas.microsoft.com/office/drawing/2014/main" id="{6523D0A2-0A3E-4CD3-9F02-5B4B13998F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578" name="Rectangle 577">
                        <a:extLst>
                          <a:ext uri="{FF2B5EF4-FFF2-40B4-BE49-F238E27FC236}">
                            <a16:creationId xmlns:a16="http://schemas.microsoft.com/office/drawing/2014/main" id="{E2449E00-BADD-460F-BB85-6EDA3944DB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79" name="Rectangle 578">
                        <a:extLst>
                          <a:ext uri="{FF2B5EF4-FFF2-40B4-BE49-F238E27FC236}">
                            <a16:creationId xmlns:a16="http://schemas.microsoft.com/office/drawing/2014/main" id="{C93D322F-E2CE-4F4B-8140-B28F3E8B66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0" name="Rectangle 579">
                        <a:extLst>
                          <a:ext uri="{FF2B5EF4-FFF2-40B4-BE49-F238E27FC236}">
                            <a16:creationId xmlns:a16="http://schemas.microsoft.com/office/drawing/2014/main" id="{AAA678BF-8DE4-409E-A437-A3BE721B87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581" name="Rectangle 580">
                        <a:extLst>
                          <a:ext uri="{FF2B5EF4-FFF2-40B4-BE49-F238E27FC236}">
                            <a16:creationId xmlns:a16="http://schemas.microsoft.com/office/drawing/2014/main" id="{D68F7D7A-31B2-431E-8B14-D43538B449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576" name="Flowchart: Off-page Connector 575">
                      <a:extLst>
                        <a:ext uri="{FF2B5EF4-FFF2-40B4-BE49-F238E27FC236}">
                          <a16:creationId xmlns:a16="http://schemas.microsoft.com/office/drawing/2014/main" id="{D7C2A481-8C5A-42BA-967A-D26D46A9D3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577" name="Picture 576">
                      <a:extLst>
                        <a:ext uri="{FF2B5EF4-FFF2-40B4-BE49-F238E27FC236}">
                          <a16:creationId xmlns:a16="http://schemas.microsoft.com/office/drawing/2014/main" id="{69BDB240-5869-45E9-977B-9E86065DD7B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CE183E03-F82A-4407-9BB8-56FD134E333E}"/>
                </a:ext>
              </a:extLst>
            </p:cNvPr>
            <p:cNvGrpSpPr/>
            <p:nvPr/>
          </p:nvGrpSpPr>
          <p:grpSpPr>
            <a:xfrm>
              <a:off x="208874784" y="4078"/>
              <a:ext cx="196571995" cy="6875032"/>
              <a:chOff x="12294881" y="-3603"/>
              <a:chExt cx="196571995" cy="6875032"/>
            </a:xfrm>
          </p:grpSpPr>
          <p:grpSp>
            <p:nvGrpSpPr>
              <p:cNvPr id="590" name="Group 589">
                <a:extLst>
                  <a:ext uri="{FF2B5EF4-FFF2-40B4-BE49-F238E27FC236}">
                    <a16:creationId xmlns:a16="http://schemas.microsoft.com/office/drawing/2014/main" id="{119CC371-9545-4E05-932A-ADF085BB8602}"/>
                  </a:ext>
                </a:extLst>
              </p:cNvPr>
              <p:cNvGrpSpPr/>
              <p:nvPr/>
            </p:nvGrpSpPr>
            <p:grpSpPr>
              <a:xfrm>
                <a:off x="24582608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8EDB239-A12E-4217-B793-D407031E779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129" name="Group 1128">
                    <a:extLst>
                      <a:ext uri="{FF2B5EF4-FFF2-40B4-BE49-F238E27FC236}">
                        <a16:creationId xmlns:a16="http://schemas.microsoft.com/office/drawing/2014/main" id="{79A9A905-CE52-4FE0-ABDD-384B43C1EFA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32" name="Rectangle 1131">
                      <a:extLst>
                        <a:ext uri="{FF2B5EF4-FFF2-40B4-BE49-F238E27FC236}">
                          <a16:creationId xmlns:a16="http://schemas.microsoft.com/office/drawing/2014/main" id="{A92E6B64-C394-451D-89DA-D918E0695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33" name="Rectangle 1132">
                      <a:extLst>
                        <a:ext uri="{FF2B5EF4-FFF2-40B4-BE49-F238E27FC236}">
                          <a16:creationId xmlns:a16="http://schemas.microsoft.com/office/drawing/2014/main" id="{9AB0D655-E7BA-44FE-9796-DC4C0829C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1134" name="Rectangle 1133">
                      <a:extLst>
                        <a:ext uri="{FF2B5EF4-FFF2-40B4-BE49-F238E27FC236}">
                          <a16:creationId xmlns:a16="http://schemas.microsoft.com/office/drawing/2014/main" id="{5848E020-DD43-48F2-8712-3028779D6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35" name="Rectangle 1134">
                      <a:extLst>
                        <a:ext uri="{FF2B5EF4-FFF2-40B4-BE49-F238E27FC236}">
                          <a16:creationId xmlns:a16="http://schemas.microsoft.com/office/drawing/2014/main" id="{08073C73-3351-4164-BB59-CF006F831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30" name="Flowchart: Off-page Connector 1129">
                    <a:extLst>
                      <a:ext uri="{FF2B5EF4-FFF2-40B4-BE49-F238E27FC236}">
                        <a16:creationId xmlns:a16="http://schemas.microsoft.com/office/drawing/2014/main" id="{B309155A-DB67-4443-831B-89E47CED7B97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31" name="Picture 1130">
                    <a:extLst>
                      <a:ext uri="{FF2B5EF4-FFF2-40B4-BE49-F238E27FC236}">
                        <a16:creationId xmlns:a16="http://schemas.microsoft.com/office/drawing/2014/main" id="{41D33987-3F52-4037-B5CB-0F74D3D59F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C3E91FFD-31F5-4057-AE74-7CD76E99239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22" name="Group 1121">
                    <a:extLst>
                      <a:ext uri="{FF2B5EF4-FFF2-40B4-BE49-F238E27FC236}">
                        <a16:creationId xmlns:a16="http://schemas.microsoft.com/office/drawing/2014/main" id="{3BF4C7DA-CA0A-4921-88F7-8124465D3F8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25" name="Rectangle 1124">
                      <a:extLst>
                        <a:ext uri="{FF2B5EF4-FFF2-40B4-BE49-F238E27FC236}">
                          <a16:creationId xmlns:a16="http://schemas.microsoft.com/office/drawing/2014/main" id="{24A39B12-B126-4079-B9BF-6DF5AB294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26" name="Rectangle 1125">
                      <a:extLst>
                        <a:ext uri="{FF2B5EF4-FFF2-40B4-BE49-F238E27FC236}">
                          <a16:creationId xmlns:a16="http://schemas.microsoft.com/office/drawing/2014/main" id="{A80F3EB3-701D-4E84-B1BC-DFC6B5E553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1127" name="Rectangle 1126">
                      <a:extLst>
                        <a:ext uri="{FF2B5EF4-FFF2-40B4-BE49-F238E27FC236}">
                          <a16:creationId xmlns:a16="http://schemas.microsoft.com/office/drawing/2014/main" id="{0F796875-3F58-4B67-A4BA-F0DD50AA8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28" name="Rectangle 1127">
                      <a:extLst>
                        <a:ext uri="{FF2B5EF4-FFF2-40B4-BE49-F238E27FC236}">
                          <a16:creationId xmlns:a16="http://schemas.microsoft.com/office/drawing/2014/main" id="{644BFD80-E38F-42DE-B400-0FFC1B56DA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23" name="Flowchart: Off-page Connector 1122">
                    <a:extLst>
                      <a:ext uri="{FF2B5EF4-FFF2-40B4-BE49-F238E27FC236}">
                        <a16:creationId xmlns:a16="http://schemas.microsoft.com/office/drawing/2014/main" id="{A5ECA5FC-5BEE-405A-9370-ABA1D7CDC11D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24" name="Picture 1123">
                    <a:extLst>
                      <a:ext uri="{FF2B5EF4-FFF2-40B4-BE49-F238E27FC236}">
                        <a16:creationId xmlns:a16="http://schemas.microsoft.com/office/drawing/2014/main" id="{23839C15-DF86-4FA3-9270-DA28FD31DA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1" name="Group 590">
                <a:extLst>
                  <a:ext uri="{FF2B5EF4-FFF2-40B4-BE49-F238E27FC236}">
                    <a16:creationId xmlns:a16="http://schemas.microsoft.com/office/drawing/2014/main" id="{871162E1-668A-4977-8901-B35E40A7BFAD}"/>
                  </a:ext>
                </a:extLst>
              </p:cNvPr>
              <p:cNvGrpSpPr/>
              <p:nvPr/>
            </p:nvGrpSpPr>
            <p:grpSpPr>
              <a:xfrm>
                <a:off x="12294881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104" name="Group 1103">
                  <a:extLst>
                    <a:ext uri="{FF2B5EF4-FFF2-40B4-BE49-F238E27FC236}">
                      <a16:creationId xmlns:a16="http://schemas.microsoft.com/office/drawing/2014/main" id="{CF8488A1-1551-4238-A2C8-257C046E753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113" name="Group 1112">
                    <a:extLst>
                      <a:ext uri="{FF2B5EF4-FFF2-40B4-BE49-F238E27FC236}">
                        <a16:creationId xmlns:a16="http://schemas.microsoft.com/office/drawing/2014/main" id="{D9ECC8A6-2AD4-4F68-BD22-F345E4CE50A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16" name="Rectangle 1115">
                      <a:extLst>
                        <a:ext uri="{FF2B5EF4-FFF2-40B4-BE49-F238E27FC236}">
                          <a16:creationId xmlns:a16="http://schemas.microsoft.com/office/drawing/2014/main" id="{E1857CBF-F5C8-4B1F-BCD1-1CAC1D6CC3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7" name="Rectangle 1116">
                      <a:extLst>
                        <a:ext uri="{FF2B5EF4-FFF2-40B4-BE49-F238E27FC236}">
                          <a16:creationId xmlns:a16="http://schemas.microsoft.com/office/drawing/2014/main" id="{659153C8-1FDA-47A8-8F11-41FC52FF7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1118" name="Rectangle 1117">
                      <a:extLst>
                        <a:ext uri="{FF2B5EF4-FFF2-40B4-BE49-F238E27FC236}">
                          <a16:creationId xmlns:a16="http://schemas.microsoft.com/office/drawing/2014/main" id="{6FE62E9C-C26A-44F8-8E8E-CC67849D4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9" name="Rectangle 1118">
                      <a:extLst>
                        <a:ext uri="{FF2B5EF4-FFF2-40B4-BE49-F238E27FC236}">
                          <a16:creationId xmlns:a16="http://schemas.microsoft.com/office/drawing/2014/main" id="{FC61DBB3-5D77-4864-97B3-7E28B9C70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14" name="Flowchart: Off-page Connector 1113">
                    <a:extLst>
                      <a:ext uri="{FF2B5EF4-FFF2-40B4-BE49-F238E27FC236}">
                        <a16:creationId xmlns:a16="http://schemas.microsoft.com/office/drawing/2014/main" id="{1303B5F8-DF84-429C-843D-7A98D3F0CC5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15" name="Picture 1114">
                    <a:extLst>
                      <a:ext uri="{FF2B5EF4-FFF2-40B4-BE49-F238E27FC236}">
                        <a16:creationId xmlns:a16="http://schemas.microsoft.com/office/drawing/2014/main" id="{8D789286-3614-48C9-B7F9-896E5E7160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5" name="Group 1104">
                  <a:extLst>
                    <a:ext uri="{FF2B5EF4-FFF2-40B4-BE49-F238E27FC236}">
                      <a16:creationId xmlns:a16="http://schemas.microsoft.com/office/drawing/2014/main" id="{9FB1A0F5-10CC-4AE2-9785-9FBE69A30C3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106" name="Group 1105">
                    <a:extLst>
                      <a:ext uri="{FF2B5EF4-FFF2-40B4-BE49-F238E27FC236}">
                        <a16:creationId xmlns:a16="http://schemas.microsoft.com/office/drawing/2014/main" id="{7F43F268-0E60-4714-85ED-C5E94523E4A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109" name="Rectangle 1108">
                      <a:extLst>
                        <a:ext uri="{FF2B5EF4-FFF2-40B4-BE49-F238E27FC236}">
                          <a16:creationId xmlns:a16="http://schemas.microsoft.com/office/drawing/2014/main" id="{6234F2E9-B046-4AD0-AEA5-B53002768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0" name="Rectangle 1109">
                      <a:extLst>
                        <a:ext uri="{FF2B5EF4-FFF2-40B4-BE49-F238E27FC236}">
                          <a16:creationId xmlns:a16="http://schemas.microsoft.com/office/drawing/2014/main" id="{C27CC6E3-D40C-4BD6-82F2-4C935EA10A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1" name="Rectangle 1110">
                      <a:extLst>
                        <a:ext uri="{FF2B5EF4-FFF2-40B4-BE49-F238E27FC236}">
                          <a16:creationId xmlns:a16="http://schemas.microsoft.com/office/drawing/2014/main" id="{8ADF4AF8-BC43-4766-8438-450719F91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12" name="Rectangle 1111">
                      <a:extLst>
                        <a:ext uri="{FF2B5EF4-FFF2-40B4-BE49-F238E27FC236}">
                          <a16:creationId xmlns:a16="http://schemas.microsoft.com/office/drawing/2014/main" id="{9A643434-4BC9-4036-8D79-C61CA74ACF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107" name="Flowchart: Off-page Connector 1106">
                    <a:extLst>
                      <a:ext uri="{FF2B5EF4-FFF2-40B4-BE49-F238E27FC236}">
                        <a16:creationId xmlns:a16="http://schemas.microsoft.com/office/drawing/2014/main" id="{25131777-FEE8-4406-80DB-CE2AD2504F9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108" name="Picture 1107">
                    <a:extLst>
                      <a:ext uri="{FF2B5EF4-FFF2-40B4-BE49-F238E27FC236}">
                        <a16:creationId xmlns:a16="http://schemas.microsoft.com/office/drawing/2014/main" id="{55ECCD23-B166-4800-BC8F-178BBFA6D1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2" name="Group 591">
                <a:extLst>
                  <a:ext uri="{FF2B5EF4-FFF2-40B4-BE49-F238E27FC236}">
                    <a16:creationId xmlns:a16="http://schemas.microsoft.com/office/drawing/2014/main" id="{FD23A49B-7424-469F-B90D-77BEA47AD238}"/>
                  </a:ext>
                </a:extLst>
              </p:cNvPr>
              <p:cNvGrpSpPr/>
              <p:nvPr/>
            </p:nvGrpSpPr>
            <p:grpSpPr>
              <a:xfrm>
                <a:off x="18436733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088" name="Group 1087">
                  <a:extLst>
                    <a:ext uri="{FF2B5EF4-FFF2-40B4-BE49-F238E27FC236}">
                      <a16:creationId xmlns:a16="http://schemas.microsoft.com/office/drawing/2014/main" id="{86D0516B-64C0-42AA-9664-016DA9F3323A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097" name="Group 1096">
                    <a:extLst>
                      <a:ext uri="{FF2B5EF4-FFF2-40B4-BE49-F238E27FC236}">
                        <a16:creationId xmlns:a16="http://schemas.microsoft.com/office/drawing/2014/main" id="{41706AFD-1558-4776-8CFA-8653F0710A0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100" name="Rectangle 1099">
                      <a:extLst>
                        <a:ext uri="{FF2B5EF4-FFF2-40B4-BE49-F238E27FC236}">
                          <a16:creationId xmlns:a16="http://schemas.microsoft.com/office/drawing/2014/main" id="{74067BA3-5085-4A16-A664-2D7AED4558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01" name="Rectangle 1100">
                      <a:extLst>
                        <a:ext uri="{FF2B5EF4-FFF2-40B4-BE49-F238E27FC236}">
                          <a16:creationId xmlns:a16="http://schemas.microsoft.com/office/drawing/2014/main" id="{4E2AE552-130D-41A0-B552-D7CBC7BB5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1102" name="Rectangle 1101">
                      <a:extLst>
                        <a:ext uri="{FF2B5EF4-FFF2-40B4-BE49-F238E27FC236}">
                          <a16:creationId xmlns:a16="http://schemas.microsoft.com/office/drawing/2014/main" id="{3B2E5685-C417-45C4-8693-13EABD2B4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103" name="Rectangle 1102">
                      <a:extLst>
                        <a:ext uri="{FF2B5EF4-FFF2-40B4-BE49-F238E27FC236}">
                          <a16:creationId xmlns:a16="http://schemas.microsoft.com/office/drawing/2014/main" id="{A237C33D-7329-4426-949B-A145866BF0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98" name="Flowchart: Off-page Connector 1097">
                    <a:extLst>
                      <a:ext uri="{FF2B5EF4-FFF2-40B4-BE49-F238E27FC236}">
                        <a16:creationId xmlns:a16="http://schemas.microsoft.com/office/drawing/2014/main" id="{2316C029-AEDB-45E5-913B-EBEC98F96E6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99" name="Picture 1098">
                    <a:extLst>
                      <a:ext uri="{FF2B5EF4-FFF2-40B4-BE49-F238E27FC236}">
                        <a16:creationId xmlns:a16="http://schemas.microsoft.com/office/drawing/2014/main" id="{C8C5A331-FA9D-4A0B-9EC6-F35FE1BE56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9" name="Group 1088">
                  <a:extLst>
                    <a:ext uri="{FF2B5EF4-FFF2-40B4-BE49-F238E27FC236}">
                      <a16:creationId xmlns:a16="http://schemas.microsoft.com/office/drawing/2014/main" id="{95CC1A07-B56F-4F6D-86C9-4EAAA1B2D7ED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090" name="Group 1089">
                    <a:extLst>
                      <a:ext uri="{FF2B5EF4-FFF2-40B4-BE49-F238E27FC236}">
                        <a16:creationId xmlns:a16="http://schemas.microsoft.com/office/drawing/2014/main" id="{2218A52D-3A20-4E2D-8D34-C3F64C33138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093" name="Rectangle 1092">
                      <a:extLst>
                        <a:ext uri="{FF2B5EF4-FFF2-40B4-BE49-F238E27FC236}">
                          <a16:creationId xmlns:a16="http://schemas.microsoft.com/office/drawing/2014/main" id="{87FBCC03-CEED-4C3B-B5AA-0CAA66FA0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4" name="Rectangle 1093">
                      <a:extLst>
                        <a:ext uri="{FF2B5EF4-FFF2-40B4-BE49-F238E27FC236}">
                          <a16:creationId xmlns:a16="http://schemas.microsoft.com/office/drawing/2014/main" id="{0C61D9FE-151F-496C-8E5B-DA94EA501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5" name="Rectangle 1094">
                      <a:extLst>
                        <a:ext uri="{FF2B5EF4-FFF2-40B4-BE49-F238E27FC236}">
                          <a16:creationId xmlns:a16="http://schemas.microsoft.com/office/drawing/2014/main" id="{E749E120-4484-4B8F-AEB2-201345C912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096" name="Rectangle 1095">
                      <a:extLst>
                        <a:ext uri="{FF2B5EF4-FFF2-40B4-BE49-F238E27FC236}">
                          <a16:creationId xmlns:a16="http://schemas.microsoft.com/office/drawing/2014/main" id="{E5DFA200-3D08-455D-B456-71A300FD1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091" name="Flowchart: Off-page Connector 1090">
                    <a:extLst>
                      <a:ext uri="{FF2B5EF4-FFF2-40B4-BE49-F238E27FC236}">
                        <a16:creationId xmlns:a16="http://schemas.microsoft.com/office/drawing/2014/main" id="{A221A695-3AA4-46D4-B1BA-4958CEE9DCD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092" name="Picture 1091">
                    <a:extLst>
                      <a:ext uri="{FF2B5EF4-FFF2-40B4-BE49-F238E27FC236}">
                        <a16:creationId xmlns:a16="http://schemas.microsoft.com/office/drawing/2014/main" id="{84297897-E3F2-4319-8A99-3AFE792980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93" name="Group 592">
                <a:extLst>
                  <a:ext uri="{FF2B5EF4-FFF2-40B4-BE49-F238E27FC236}">
                    <a16:creationId xmlns:a16="http://schemas.microsoft.com/office/drawing/2014/main" id="{E56172F1-AC57-4AAE-8190-44A7FAB18974}"/>
                  </a:ext>
                </a:extLst>
              </p:cNvPr>
              <p:cNvGrpSpPr/>
              <p:nvPr/>
            </p:nvGrpSpPr>
            <p:grpSpPr>
              <a:xfrm>
                <a:off x="30724460" y="-3603"/>
                <a:ext cx="178142416" cy="6875032"/>
                <a:chOff x="30724460" y="-3603"/>
                <a:chExt cx="178142416" cy="6875032"/>
              </a:xfrm>
            </p:grpSpPr>
            <p:grpSp>
              <p:nvGrpSpPr>
                <p:cNvPr id="594" name="Group 593">
                  <a:extLst>
                    <a:ext uri="{FF2B5EF4-FFF2-40B4-BE49-F238E27FC236}">
                      <a16:creationId xmlns:a16="http://schemas.microsoft.com/office/drawing/2014/main" id="{0DD4F8EC-BB3C-4A89-BA5F-6304463204DE}"/>
                    </a:ext>
                  </a:extLst>
                </p:cNvPr>
                <p:cNvGrpSpPr/>
                <p:nvPr/>
              </p:nvGrpSpPr>
              <p:grpSpPr>
                <a:xfrm>
                  <a:off x="49152337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72" name="Group 1071">
                    <a:extLst>
                      <a:ext uri="{FF2B5EF4-FFF2-40B4-BE49-F238E27FC236}">
                        <a16:creationId xmlns:a16="http://schemas.microsoft.com/office/drawing/2014/main" id="{EA9E7FD0-9A2E-46EC-90B3-98057835E2F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81" name="Group 1080">
                      <a:extLst>
                        <a:ext uri="{FF2B5EF4-FFF2-40B4-BE49-F238E27FC236}">
                          <a16:creationId xmlns:a16="http://schemas.microsoft.com/office/drawing/2014/main" id="{978AF0FB-B2E0-456F-A0DD-0FAE11CC45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84" name="Rectangle 1083">
                        <a:extLst>
                          <a:ext uri="{FF2B5EF4-FFF2-40B4-BE49-F238E27FC236}">
                            <a16:creationId xmlns:a16="http://schemas.microsoft.com/office/drawing/2014/main" id="{886E7E2D-5376-45DA-AEDC-D988250745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5" name="Rectangle 1084">
                        <a:extLst>
                          <a:ext uri="{FF2B5EF4-FFF2-40B4-BE49-F238E27FC236}">
                            <a16:creationId xmlns:a16="http://schemas.microsoft.com/office/drawing/2014/main" id="{EB333FBB-127B-498F-9ED8-BB209A4B37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6" name="Rectangle 1085">
                        <a:extLst>
                          <a:ext uri="{FF2B5EF4-FFF2-40B4-BE49-F238E27FC236}">
                            <a16:creationId xmlns:a16="http://schemas.microsoft.com/office/drawing/2014/main" id="{FA932AD2-025F-44A9-8D8B-395A85C3A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7" name="Rectangle 1086">
                        <a:extLst>
                          <a:ext uri="{FF2B5EF4-FFF2-40B4-BE49-F238E27FC236}">
                            <a16:creationId xmlns:a16="http://schemas.microsoft.com/office/drawing/2014/main" id="{C09B55BC-5BD6-4009-9834-CD251F54F7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82" name="Flowchart: Off-page Connector 1081">
                      <a:extLst>
                        <a:ext uri="{FF2B5EF4-FFF2-40B4-BE49-F238E27FC236}">
                          <a16:creationId xmlns:a16="http://schemas.microsoft.com/office/drawing/2014/main" id="{8A5A0024-7DD3-49F9-854F-181E6E38B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83" name="Picture 1082">
                      <a:extLst>
                        <a:ext uri="{FF2B5EF4-FFF2-40B4-BE49-F238E27FC236}">
                          <a16:creationId xmlns:a16="http://schemas.microsoft.com/office/drawing/2014/main" id="{24E57C7E-5BE2-4E5A-B9C2-67FBC08044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73" name="Group 1072">
                    <a:extLst>
                      <a:ext uri="{FF2B5EF4-FFF2-40B4-BE49-F238E27FC236}">
                        <a16:creationId xmlns:a16="http://schemas.microsoft.com/office/drawing/2014/main" id="{99F2A4D9-9D83-4724-8D4D-A55E1CC3EE2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74" name="Group 1073">
                      <a:extLst>
                        <a:ext uri="{FF2B5EF4-FFF2-40B4-BE49-F238E27FC236}">
                          <a16:creationId xmlns:a16="http://schemas.microsoft.com/office/drawing/2014/main" id="{5D485D98-216F-4CF0-96CC-CEFFCB6385B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77" name="Rectangle 1076">
                        <a:extLst>
                          <a:ext uri="{FF2B5EF4-FFF2-40B4-BE49-F238E27FC236}">
                            <a16:creationId xmlns:a16="http://schemas.microsoft.com/office/drawing/2014/main" id="{19B83292-D00B-4848-BB06-5325C210ED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8" name="Rectangle 1077">
                        <a:extLst>
                          <a:ext uri="{FF2B5EF4-FFF2-40B4-BE49-F238E27FC236}">
                            <a16:creationId xmlns:a16="http://schemas.microsoft.com/office/drawing/2014/main" id="{4918AF8C-6602-490A-BBDC-36E9DE2410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9" name="Rectangle 1078">
                        <a:extLst>
                          <a:ext uri="{FF2B5EF4-FFF2-40B4-BE49-F238E27FC236}">
                            <a16:creationId xmlns:a16="http://schemas.microsoft.com/office/drawing/2014/main" id="{0819ACB3-E9FD-4A65-983C-2042438FE5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80" name="Rectangle 1079">
                        <a:extLst>
                          <a:ext uri="{FF2B5EF4-FFF2-40B4-BE49-F238E27FC236}">
                            <a16:creationId xmlns:a16="http://schemas.microsoft.com/office/drawing/2014/main" id="{8E5AC3DE-7BEB-4023-BC88-6BA7A19E95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75" name="Flowchart: Off-page Connector 1074">
                      <a:extLst>
                        <a:ext uri="{FF2B5EF4-FFF2-40B4-BE49-F238E27FC236}">
                          <a16:creationId xmlns:a16="http://schemas.microsoft.com/office/drawing/2014/main" id="{0A5EB7C4-9D87-401A-9022-EB0C03446A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76" name="Picture 1075">
                      <a:extLst>
                        <a:ext uri="{FF2B5EF4-FFF2-40B4-BE49-F238E27FC236}">
                          <a16:creationId xmlns:a16="http://schemas.microsoft.com/office/drawing/2014/main" id="{AE99A574-879F-4521-9C6A-99BA9FACD6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5" name="Group 594">
                  <a:extLst>
                    <a:ext uri="{FF2B5EF4-FFF2-40B4-BE49-F238E27FC236}">
                      <a16:creationId xmlns:a16="http://schemas.microsoft.com/office/drawing/2014/main" id="{DC25D7A8-D2F0-42F1-B607-2AD63576D98D}"/>
                    </a:ext>
                  </a:extLst>
                </p:cNvPr>
                <p:cNvGrpSpPr/>
                <p:nvPr/>
              </p:nvGrpSpPr>
              <p:grpSpPr>
                <a:xfrm>
                  <a:off x="55294189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56" name="Group 1055">
                    <a:extLst>
                      <a:ext uri="{FF2B5EF4-FFF2-40B4-BE49-F238E27FC236}">
                        <a16:creationId xmlns:a16="http://schemas.microsoft.com/office/drawing/2014/main" id="{E2EB6D7D-F5D3-4970-81BA-6DF23995292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65" name="Group 1064">
                      <a:extLst>
                        <a:ext uri="{FF2B5EF4-FFF2-40B4-BE49-F238E27FC236}">
                          <a16:creationId xmlns:a16="http://schemas.microsoft.com/office/drawing/2014/main" id="{0C71BA8D-B2BC-4CFA-9BCE-8A7379B8BE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68" name="Rectangle 1067">
                        <a:extLst>
                          <a:ext uri="{FF2B5EF4-FFF2-40B4-BE49-F238E27FC236}">
                            <a16:creationId xmlns:a16="http://schemas.microsoft.com/office/drawing/2014/main" id="{FAF3A25A-E3AE-4A1F-9EED-1EAF9BB39E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9" name="Rectangle 1068">
                        <a:extLst>
                          <a:ext uri="{FF2B5EF4-FFF2-40B4-BE49-F238E27FC236}">
                            <a16:creationId xmlns:a16="http://schemas.microsoft.com/office/drawing/2014/main" id="{D50C864F-2169-4DA4-962D-495095C4E2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070" name="Rectangle 1069">
                        <a:extLst>
                          <a:ext uri="{FF2B5EF4-FFF2-40B4-BE49-F238E27FC236}">
                            <a16:creationId xmlns:a16="http://schemas.microsoft.com/office/drawing/2014/main" id="{0FF70413-7B65-4C0A-940E-9C4285C6C9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71" name="Rectangle 1070">
                        <a:extLst>
                          <a:ext uri="{FF2B5EF4-FFF2-40B4-BE49-F238E27FC236}">
                            <a16:creationId xmlns:a16="http://schemas.microsoft.com/office/drawing/2014/main" id="{DB2FEF2A-020D-4902-BADD-150FE060D3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66" name="Flowchart: Off-page Connector 1065">
                      <a:extLst>
                        <a:ext uri="{FF2B5EF4-FFF2-40B4-BE49-F238E27FC236}">
                          <a16:creationId xmlns:a16="http://schemas.microsoft.com/office/drawing/2014/main" id="{E093FF7A-BE01-4680-83E2-6E186C143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67" name="Picture 1066">
                      <a:extLst>
                        <a:ext uri="{FF2B5EF4-FFF2-40B4-BE49-F238E27FC236}">
                          <a16:creationId xmlns:a16="http://schemas.microsoft.com/office/drawing/2014/main" id="{16E88AB2-F6FB-42E6-BA17-AA503572030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7" name="Group 1056">
                    <a:extLst>
                      <a:ext uri="{FF2B5EF4-FFF2-40B4-BE49-F238E27FC236}">
                        <a16:creationId xmlns:a16="http://schemas.microsoft.com/office/drawing/2014/main" id="{3846B9F7-BD72-4D59-820C-9B26007F08C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58" name="Group 1057">
                      <a:extLst>
                        <a:ext uri="{FF2B5EF4-FFF2-40B4-BE49-F238E27FC236}">
                          <a16:creationId xmlns:a16="http://schemas.microsoft.com/office/drawing/2014/main" id="{A1A33313-407E-4329-91EC-F7512D8620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61" name="Rectangle 1060">
                        <a:extLst>
                          <a:ext uri="{FF2B5EF4-FFF2-40B4-BE49-F238E27FC236}">
                            <a16:creationId xmlns:a16="http://schemas.microsoft.com/office/drawing/2014/main" id="{4B9D3091-9895-499E-BBD2-8DC0358273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2" name="Rectangle 1061">
                        <a:extLst>
                          <a:ext uri="{FF2B5EF4-FFF2-40B4-BE49-F238E27FC236}">
                            <a16:creationId xmlns:a16="http://schemas.microsoft.com/office/drawing/2014/main" id="{A9B5FD1B-1DA3-43E1-9CEE-9E49BC824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3" name="Rectangle 1062">
                        <a:extLst>
                          <a:ext uri="{FF2B5EF4-FFF2-40B4-BE49-F238E27FC236}">
                            <a16:creationId xmlns:a16="http://schemas.microsoft.com/office/drawing/2014/main" id="{1E010020-E523-46D0-B4E3-AC26FC9747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64" name="Rectangle 1063">
                        <a:extLst>
                          <a:ext uri="{FF2B5EF4-FFF2-40B4-BE49-F238E27FC236}">
                            <a16:creationId xmlns:a16="http://schemas.microsoft.com/office/drawing/2014/main" id="{1A4AE6E2-C8C5-49F5-93DC-4A3A576866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59" name="Flowchart: Off-page Connector 1058">
                      <a:extLst>
                        <a:ext uri="{FF2B5EF4-FFF2-40B4-BE49-F238E27FC236}">
                          <a16:creationId xmlns:a16="http://schemas.microsoft.com/office/drawing/2014/main" id="{936AED9B-8C20-49C5-BDCF-C99C17FAE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60" name="Picture 1059">
                      <a:extLst>
                        <a:ext uri="{FF2B5EF4-FFF2-40B4-BE49-F238E27FC236}">
                          <a16:creationId xmlns:a16="http://schemas.microsoft.com/office/drawing/2014/main" id="{D30FB8C9-5031-4CD5-8614-CC1D1BC3F1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6" name="Group 595">
                  <a:extLst>
                    <a:ext uri="{FF2B5EF4-FFF2-40B4-BE49-F238E27FC236}">
                      <a16:creationId xmlns:a16="http://schemas.microsoft.com/office/drawing/2014/main" id="{60DA9DB9-A889-43E1-B930-31C87C8D7C98}"/>
                    </a:ext>
                  </a:extLst>
                </p:cNvPr>
                <p:cNvGrpSpPr/>
                <p:nvPr/>
              </p:nvGrpSpPr>
              <p:grpSpPr>
                <a:xfrm>
                  <a:off x="36864610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40" name="Group 1039">
                    <a:extLst>
                      <a:ext uri="{FF2B5EF4-FFF2-40B4-BE49-F238E27FC236}">
                        <a16:creationId xmlns:a16="http://schemas.microsoft.com/office/drawing/2014/main" id="{6CA30978-8A18-44D3-A723-EC13A4E09CD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49" name="Group 1048">
                      <a:extLst>
                        <a:ext uri="{FF2B5EF4-FFF2-40B4-BE49-F238E27FC236}">
                          <a16:creationId xmlns:a16="http://schemas.microsoft.com/office/drawing/2014/main" id="{A9D1CAE9-2A8E-4724-AD82-AFB191DAD0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52" name="Rectangle 1051">
                        <a:extLst>
                          <a:ext uri="{FF2B5EF4-FFF2-40B4-BE49-F238E27FC236}">
                            <a16:creationId xmlns:a16="http://schemas.microsoft.com/office/drawing/2014/main" id="{3D14F415-E1BD-48D2-A7DA-6277264B87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3" name="Rectangle 1052">
                        <a:extLst>
                          <a:ext uri="{FF2B5EF4-FFF2-40B4-BE49-F238E27FC236}">
                            <a16:creationId xmlns:a16="http://schemas.microsoft.com/office/drawing/2014/main" id="{12447556-9966-4A6C-8D59-7B41A1F19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054" name="Rectangle 1053">
                        <a:extLst>
                          <a:ext uri="{FF2B5EF4-FFF2-40B4-BE49-F238E27FC236}">
                            <a16:creationId xmlns:a16="http://schemas.microsoft.com/office/drawing/2014/main" id="{557DF07B-6E7F-4990-A7BE-7AC5E84C32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55" name="Rectangle 1054">
                        <a:extLst>
                          <a:ext uri="{FF2B5EF4-FFF2-40B4-BE49-F238E27FC236}">
                            <a16:creationId xmlns:a16="http://schemas.microsoft.com/office/drawing/2014/main" id="{ED03DAF0-0FD5-43BC-BA31-40A85214A0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50" name="Flowchart: Off-page Connector 1049">
                      <a:extLst>
                        <a:ext uri="{FF2B5EF4-FFF2-40B4-BE49-F238E27FC236}">
                          <a16:creationId xmlns:a16="http://schemas.microsoft.com/office/drawing/2014/main" id="{B4999EBF-44A8-487E-9E92-58579F0445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51" name="Picture 1050">
                      <a:extLst>
                        <a:ext uri="{FF2B5EF4-FFF2-40B4-BE49-F238E27FC236}">
                          <a16:creationId xmlns:a16="http://schemas.microsoft.com/office/drawing/2014/main" id="{6B2A9E82-C6CF-4B93-BF78-6DB8AD2D14E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1" name="Group 1040">
                    <a:extLst>
                      <a:ext uri="{FF2B5EF4-FFF2-40B4-BE49-F238E27FC236}">
                        <a16:creationId xmlns:a16="http://schemas.microsoft.com/office/drawing/2014/main" id="{9A95D01C-CB9B-4F9B-97AA-4511149972E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42" name="Group 1041">
                      <a:extLst>
                        <a:ext uri="{FF2B5EF4-FFF2-40B4-BE49-F238E27FC236}">
                          <a16:creationId xmlns:a16="http://schemas.microsoft.com/office/drawing/2014/main" id="{2F02E2B2-3FE1-415C-B35F-58F582E865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45" name="Rectangle 1044">
                        <a:extLst>
                          <a:ext uri="{FF2B5EF4-FFF2-40B4-BE49-F238E27FC236}">
                            <a16:creationId xmlns:a16="http://schemas.microsoft.com/office/drawing/2014/main" id="{8676C2C3-E2B2-44F7-9F4E-F2CC2A54A7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6" name="Rectangle 1045">
                        <a:extLst>
                          <a:ext uri="{FF2B5EF4-FFF2-40B4-BE49-F238E27FC236}">
                            <a16:creationId xmlns:a16="http://schemas.microsoft.com/office/drawing/2014/main" id="{9DBF9637-29F6-4D65-8CFA-21201E5BE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7" name="Rectangle 1046">
                        <a:extLst>
                          <a:ext uri="{FF2B5EF4-FFF2-40B4-BE49-F238E27FC236}">
                            <a16:creationId xmlns:a16="http://schemas.microsoft.com/office/drawing/2014/main" id="{76F07019-6C5A-4BC9-A079-5331DBF573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48" name="Rectangle 1047">
                        <a:extLst>
                          <a:ext uri="{FF2B5EF4-FFF2-40B4-BE49-F238E27FC236}">
                            <a16:creationId xmlns:a16="http://schemas.microsoft.com/office/drawing/2014/main" id="{77691690-FE5A-47C6-A4FF-FE2E202D61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43" name="Flowchart: Off-page Connector 1042">
                      <a:extLst>
                        <a:ext uri="{FF2B5EF4-FFF2-40B4-BE49-F238E27FC236}">
                          <a16:creationId xmlns:a16="http://schemas.microsoft.com/office/drawing/2014/main" id="{59C4E99A-98EE-4E25-B153-DCE534C164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44" name="Picture 1043">
                      <a:extLst>
                        <a:ext uri="{FF2B5EF4-FFF2-40B4-BE49-F238E27FC236}">
                          <a16:creationId xmlns:a16="http://schemas.microsoft.com/office/drawing/2014/main" id="{F16B0DBF-766F-4667-9978-3BBAC11565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7" name="Group 596">
                  <a:extLst>
                    <a:ext uri="{FF2B5EF4-FFF2-40B4-BE49-F238E27FC236}">
                      <a16:creationId xmlns:a16="http://schemas.microsoft.com/office/drawing/2014/main" id="{0B2DCEA6-4419-41C3-80BC-A856A93879C2}"/>
                    </a:ext>
                  </a:extLst>
                </p:cNvPr>
                <p:cNvGrpSpPr/>
                <p:nvPr/>
              </p:nvGrpSpPr>
              <p:grpSpPr>
                <a:xfrm>
                  <a:off x="43006462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23" name="Group 1022">
                    <a:extLst>
                      <a:ext uri="{FF2B5EF4-FFF2-40B4-BE49-F238E27FC236}">
                        <a16:creationId xmlns:a16="http://schemas.microsoft.com/office/drawing/2014/main" id="{6F4C43F3-2E18-439E-8AA3-51141220DBF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33" name="Group 1032">
                      <a:extLst>
                        <a:ext uri="{FF2B5EF4-FFF2-40B4-BE49-F238E27FC236}">
                          <a16:creationId xmlns:a16="http://schemas.microsoft.com/office/drawing/2014/main" id="{0CBCEAEC-7F47-49EB-81B5-D09CB1E68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36" name="Rectangle 1035">
                        <a:extLst>
                          <a:ext uri="{FF2B5EF4-FFF2-40B4-BE49-F238E27FC236}">
                            <a16:creationId xmlns:a16="http://schemas.microsoft.com/office/drawing/2014/main" id="{E144C913-C12B-4DC3-98A9-71530D2C25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7" name="Rectangle 1036">
                        <a:extLst>
                          <a:ext uri="{FF2B5EF4-FFF2-40B4-BE49-F238E27FC236}">
                            <a16:creationId xmlns:a16="http://schemas.microsoft.com/office/drawing/2014/main" id="{DC0A62D6-9561-443F-BB3A-6CCB43B55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038" name="Rectangle 1037">
                        <a:extLst>
                          <a:ext uri="{FF2B5EF4-FFF2-40B4-BE49-F238E27FC236}">
                            <a16:creationId xmlns:a16="http://schemas.microsoft.com/office/drawing/2014/main" id="{A885DB95-AE1D-436C-BF66-A38247B9D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9" name="Rectangle 1038">
                        <a:extLst>
                          <a:ext uri="{FF2B5EF4-FFF2-40B4-BE49-F238E27FC236}">
                            <a16:creationId xmlns:a16="http://schemas.microsoft.com/office/drawing/2014/main" id="{16D3EF96-F2E3-4425-BDCC-85C9584D62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34" name="Flowchart: Off-page Connector 1033">
                      <a:extLst>
                        <a:ext uri="{FF2B5EF4-FFF2-40B4-BE49-F238E27FC236}">
                          <a16:creationId xmlns:a16="http://schemas.microsoft.com/office/drawing/2014/main" id="{F855DDFE-61A6-4A9D-A935-9402733A4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35" name="Picture 1034">
                      <a:extLst>
                        <a:ext uri="{FF2B5EF4-FFF2-40B4-BE49-F238E27FC236}">
                          <a16:creationId xmlns:a16="http://schemas.microsoft.com/office/drawing/2014/main" id="{D828D363-85A4-4B78-9D63-687AF97477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4" name="Group 1023">
                    <a:extLst>
                      <a:ext uri="{FF2B5EF4-FFF2-40B4-BE49-F238E27FC236}">
                        <a16:creationId xmlns:a16="http://schemas.microsoft.com/office/drawing/2014/main" id="{4F3A33A5-858C-4722-8036-227E26B5A35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25" name="Group 1024">
                      <a:extLst>
                        <a:ext uri="{FF2B5EF4-FFF2-40B4-BE49-F238E27FC236}">
                          <a16:creationId xmlns:a16="http://schemas.microsoft.com/office/drawing/2014/main" id="{AD4A2476-2D69-4C08-83D6-0841C2AE7C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28" name="Rectangle 1027">
                        <a:extLst>
                          <a:ext uri="{FF2B5EF4-FFF2-40B4-BE49-F238E27FC236}">
                            <a16:creationId xmlns:a16="http://schemas.microsoft.com/office/drawing/2014/main" id="{1285CAA8-3296-46CF-8D8E-BFBAAD9F2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9" name="Rectangle 1028">
                        <a:extLst>
                          <a:ext uri="{FF2B5EF4-FFF2-40B4-BE49-F238E27FC236}">
                            <a16:creationId xmlns:a16="http://schemas.microsoft.com/office/drawing/2014/main" id="{EDC563B4-615A-4DD0-AC68-682EDEBCA6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1" name="Rectangle 1030">
                        <a:extLst>
                          <a:ext uri="{FF2B5EF4-FFF2-40B4-BE49-F238E27FC236}">
                            <a16:creationId xmlns:a16="http://schemas.microsoft.com/office/drawing/2014/main" id="{755FADED-EFAC-4AC7-BBBD-53B328DE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32" name="Rectangle 1031">
                        <a:extLst>
                          <a:ext uri="{FF2B5EF4-FFF2-40B4-BE49-F238E27FC236}">
                            <a16:creationId xmlns:a16="http://schemas.microsoft.com/office/drawing/2014/main" id="{999636AD-2262-48D6-AF1A-2E18AD35B9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26" name="Flowchart: Off-page Connector 1025">
                      <a:extLst>
                        <a:ext uri="{FF2B5EF4-FFF2-40B4-BE49-F238E27FC236}">
                          <a16:creationId xmlns:a16="http://schemas.microsoft.com/office/drawing/2014/main" id="{AD8F52BC-A974-4C61-A193-CE273BA2F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27" name="Picture 1026">
                      <a:extLst>
                        <a:ext uri="{FF2B5EF4-FFF2-40B4-BE49-F238E27FC236}">
                          <a16:creationId xmlns:a16="http://schemas.microsoft.com/office/drawing/2014/main" id="{AF2E7A98-4DD8-4C88-9AC0-F7B49A2C8F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8" name="Group 597">
                  <a:extLst>
                    <a:ext uri="{FF2B5EF4-FFF2-40B4-BE49-F238E27FC236}">
                      <a16:creationId xmlns:a16="http://schemas.microsoft.com/office/drawing/2014/main" id="{4CACF55C-1DD4-4BCC-B20D-FD51480DAC03}"/>
                    </a:ext>
                  </a:extLst>
                </p:cNvPr>
                <p:cNvGrpSpPr/>
                <p:nvPr/>
              </p:nvGrpSpPr>
              <p:grpSpPr>
                <a:xfrm>
                  <a:off x="30724460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007" name="Group 1006">
                    <a:extLst>
                      <a:ext uri="{FF2B5EF4-FFF2-40B4-BE49-F238E27FC236}">
                        <a16:creationId xmlns:a16="http://schemas.microsoft.com/office/drawing/2014/main" id="{C5D3F36F-4D10-4EBD-A195-7AF26348C08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16" name="Group 1015">
                      <a:extLst>
                        <a:ext uri="{FF2B5EF4-FFF2-40B4-BE49-F238E27FC236}">
                          <a16:creationId xmlns:a16="http://schemas.microsoft.com/office/drawing/2014/main" id="{A2CBA24A-51DE-4817-B8B3-F10707A1E6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19" name="Rectangle 1018">
                        <a:extLst>
                          <a:ext uri="{FF2B5EF4-FFF2-40B4-BE49-F238E27FC236}">
                            <a16:creationId xmlns:a16="http://schemas.microsoft.com/office/drawing/2014/main" id="{A03084D2-C619-4D99-AB51-850E09C614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0" name="Rectangle 1019">
                        <a:extLst>
                          <a:ext uri="{FF2B5EF4-FFF2-40B4-BE49-F238E27FC236}">
                            <a16:creationId xmlns:a16="http://schemas.microsoft.com/office/drawing/2014/main" id="{89A0AFCA-41F1-4AB6-A7A2-02118E8E3D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1" name="Rectangle 1020">
                        <a:extLst>
                          <a:ext uri="{FF2B5EF4-FFF2-40B4-BE49-F238E27FC236}">
                            <a16:creationId xmlns:a16="http://schemas.microsoft.com/office/drawing/2014/main" id="{ED441768-222D-4012-A24D-9627EEB230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22" name="Rectangle 1021">
                        <a:extLst>
                          <a:ext uri="{FF2B5EF4-FFF2-40B4-BE49-F238E27FC236}">
                            <a16:creationId xmlns:a16="http://schemas.microsoft.com/office/drawing/2014/main" id="{608D9C15-30B2-4EBD-9106-B95304CE27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17" name="Flowchart: Off-page Connector 1016">
                      <a:extLst>
                        <a:ext uri="{FF2B5EF4-FFF2-40B4-BE49-F238E27FC236}">
                          <a16:creationId xmlns:a16="http://schemas.microsoft.com/office/drawing/2014/main" id="{01CE8763-3E89-43CF-9B72-48932537B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8" name="Picture 1017">
                      <a:extLst>
                        <a:ext uri="{FF2B5EF4-FFF2-40B4-BE49-F238E27FC236}">
                          <a16:creationId xmlns:a16="http://schemas.microsoft.com/office/drawing/2014/main" id="{58DC5E4B-6FB5-4E66-BEFC-47ACB8ECA1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08" name="Group 1007">
                    <a:extLst>
                      <a:ext uri="{FF2B5EF4-FFF2-40B4-BE49-F238E27FC236}">
                        <a16:creationId xmlns:a16="http://schemas.microsoft.com/office/drawing/2014/main" id="{D9C03ABA-2B37-4C4B-A70A-FD70FD9EFB4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009" name="Group 1008">
                      <a:extLst>
                        <a:ext uri="{FF2B5EF4-FFF2-40B4-BE49-F238E27FC236}">
                          <a16:creationId xmlns:a16="http://schemas.microsoft.com/office/drawing/2014/main" id="{B7DF0F95-E6FD-42FA-A9DB-0C9D66DB2F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012" name="Rectangle 1011">
                        <a:extLst>
                          <a:ext uri="{FF2B5EF4-FFF2-40B4-BE49-F238E27FC236}">
                            <a16:creationId xmlns:a16="http://schemas.microsoft.com/office/drawing/2014/main" id="{30C8C846-6785-481D-9C9F-FC69FDA542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3" name="Rectangle 1012">
                        <a:extLst>
                          <a:ext uri="{FF2B5EF4-FFF2-40B4-BE49-F238E27FC236}">
                            <a16:creationId xmlns:a16="http://schemas.microsoft.com/office/drawing/2014/main" id="{C03E135C-AB30-4BC4-8636-35239F4781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4" name="Rectangle 1013">
                        <a:extLst>
                          <a:ext uri="{FF2B5EF4-FFF2-40B4-BE49-F238E27FC236}">
                            <a16:creationId xmlns:a16="http://schemas.microsoft.com/office/drawing/2014/main" id="{04E936DA-CC5C-4FB5-9B94-80F8A17536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15" name="Rectangle 1014">
                        <a:extLst>
                          <a:ext uri="{FF2B5EF4-FFF2-40B4-BE49-F238E27FC236}">
                            <a16:creationId xmlns:a16="http://schemas.microsoft.com/office/drawing/2014/main" id="{367314B1-7F0D-47A9-9CE7-BF31466527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10" name="Flowchart: Off-page Connector 1009">
                      <a:extLst>
                        <a:ext uri="{FF2B5EF4-FFF2-40B4-BE49-F238E27FC236}">
                          <a16:creationId xmlns:a16="http://schemas.microsoft.com/office/drawing/2014/main" id="{1E09CD85-A84D-4C7F-B699-F27066BC9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11" name="Picture 1010">
                      <a:extLst>
                        <a:ext uri="{FF2B5EF4-FFF2-40B4-BE49-F238E27FC236}">
                          <a16:creationId xmlns:a16="http://schemas.microsoft.com/office/drawing/2014/main" id="{53E2B834-393C-45B4-9C54-2CE43516DF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AB274541-9A2B-4017-986B-B039FFCDBB68}"/>
                    </a:ext>
                  </a:extLst>
                </p:cNvPr>
                <p:cNvGrpSpPr/>
                <p:nvPr/>
              </p:nvGrpSpPr>
              <p:grpSpPr>
                <a:xfrm>
                  <a:off x="98291645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91" name="Group 990">
                    <a:extLst>
                      <a:ext uri="{FF2B5EF4-FFF2-40B4-BE49-F238E27FC236}">
                        <a16:creationId xmlns:a16="http://schemas.microsoft.com/office/drawing/2014/main" id="{3CDA92E6-C01A-4404-93E6-45ADE5A11D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000" name="Group 999">
                      <a:extLst>
                        <a:ext uri="{FF2B5EF4-FFF2-40B4-BE49-F238E27FC236}">
                          <a16:creationId xmlns:a16="http://schemas.microsoft.com/office/drawing/2014/main" id="{1074B4A2-97BB-4F84-8BBB-628C1C1F3C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003" name="Rectangle 1002">
                        <a:extLst>
                          <a:ext uri="{FF2B5EF4-FFF2-40B4-BE49-F238E27FC236}">
                            <a16:creationId xmlns:a16="http://schemas.microsoft.com/office/drawing/2014/main" id="{CAD19E62-616A-4534-9650-6DB9BEB893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4" name="Rectangle 1003">
                        <a:extLst>
                          <a:ext uri="{FF2B5EF4-FFF2-40B4-BE49-F238E27FC236}">
                            <a16:creationId xmlns:a16="http://schemas.microsoft.com/office/drawing/2014/main" id="{B3E4E1F7-CE6A-44CF-9D29-3BBF043819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5" name="Rectangle 1004">
                        <a:extLst>
                          <a:ext uri="{FF2B5EF4-FFF2-40B4-BE49-F238E27FC236}">
                            <a16:creationId xmlns:a16="http://schemas.microsoft.com/office/drawing/2014/main" id="{04A477DB-D3F7-4E4C-BC9D-F178A7BD57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006" name="Rectangle 1005">
                        <a:extLst>
                          <a:ext uri="{FF2B5EF4-FFF2-40B4-BE49-F238E27FC236}">
                            <a16:creationId xmlns:a16="http://schemas.microsoft.com/office/drawing/2014/main" id="{06BD77B7-67CC-4D52-AAA9-34FD1B5381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001" name="Flowchart: Off-page Connector 1000">
                      <a:extLst>
                        <a:ext uri="{FF2B5EF4-FFF2-40B4-BE49-F238E27FC236}">
                          <a16:creationId xmlns:a16="http://schemas.microsoft.com/office/drawing/2014/main" id="{E2737EF4-3418-4F3F-A9F6-9A7CD318D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002" name="Picture 1001">
                      <a:extLst>
                        <a:ext uri="{FF2B5EF4-FFF2-40B4-BE49-F238E27FC236}">
                          <a16:creationId xmlns:a16="http://schemas.microsoft.com/office/drawing/2014/main" id="{3633D395-4CD9-43DB-B0B9-589ED904F6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92" name="Group 991">
                    <a:extLst>
                      <a:ext uri="{FF2B5EF4-FFF2-40B4-BE49-F238E27FC236}">
                        <a16:creationId xmlns:a16="http://schemas.microsoft.com/office/drawing/2014/main" id="{4A575F97-DF00-40CA-B63D-C0F4EDA2B58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93" name="Group 992">
                      <a:extLst>
                        <a:ext uri="{FF2B5EF4-FFF2-40B4-BE49-F238E27FC236}">
                          <a16:creationId xmlns:a16="http://schemas.microsoft.com/office/drawing/2014/main" id="{4CB43669-F3C1-4A6C-852A-3960E889AB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96" name="Rectangle 995">
                        <a:extLst>
                          <a:ext uri="{FF2B5EF4-FFF2-40B4-BE49-F238E27FC236}">
                            <a16:creationId xmlns:a16="http://schemas.microsoft.com/office/drawing/2014/main" id="{419AD81E-A0FE-400C-B307-044B5FA15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7" name="Rectangle 996">
                        <a:extLst>
                          <a:ext uri="{FF2B5EF4-FFF2-40B4-BE49-F238E27FC236}">
                            <a16:creationId xmlns:a16="http://schemas.microsoft.com/office/drawing/2014/main" id="{C719C549-9A51-4F26-8F3E-A98F1FFCEC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8" name="Rectangle 997">
                        <a:extLst>
                          <a:ext uri="{FF2B5EF4-FFF2-40B4-BE49-F238E27FC236}">
                            <a16:creationId xmlns:a16="http://schemas.microsoft.com/office/drawing/2014/main" id="{BE3A8302-9F5F-4836-99DD-7E288385D4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9" name="Rectangle 998">
                        <a:extLst>
                          <a:ext uri="{FF2B5EF4-FFF2-40B4-BE49-F238E27FC236}">
                            <a16:creationId xmlns:a16="http://schemas.microsoft.com/office/drawing/2014/main" id="{BCEB446D-6910-4DEC-8926-CCD2930F66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94" name="Flowchart: Off-page Connector 993">
                      <a:extLst>
                        <a:ext uri="{FF2B5EF4-FFF2-40B4-BE49-F238E27FC236}">
                          <a16:creationId xmlns:a16="http://schemas.microsoft.com/office/drawing/2014/main" id="{206C5C70-B680-4D98-88CC-84B9EE2C9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95" name="Picture 994">
                      <a:extLst>
                        <a:ext uri="{FF2B5EF4-FFF2-40B4-BE49-F238E27FC236}">
                          <a16:creationId xmlns:a16="http://schemas.microsoft.com/office/drawing/2014/main" id="{B171D9F4-7E22-423B-BAE4-2C6CCE73FB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C92C8C37-C1F6-4A33-B30A-3EB6CCB065EE}"/>
                    </a:ext>
                  </a:extLst>
                </p:cNvPr>
                <p:cNvGrpSpPr/>
                <p:nvPr/>
              </p:nvGrpSpPr>
              <p:grpSpPr>
                <a:xfrm>
                  <a:off x="104433497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75" name="Group 974">
                    <a:extLst>
                      <a:ext uri="{FF2B5EF4-FFF2-40B4-BE49-F238E27FC236}">
                        <a16:creationId xmlns:a16="http://schemas.microsoft.com/office/drawing/2014/main" id="{81B1DD95-7D56-4068-84BF-9BE96FF4031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84" name="Group 983">
                      <a:extLst>
                        <a:ext uri="{FF2B5EF4-FFF2-40B4-BE49-F238E27FC236}">
                          <a16:creationId xmlns:a16="http://schemas.microsoft.com/office/drawing/2014/main" id="{540DBF5F-5180-43CB-B19E-B369DABF6F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87" name="Rectangle 986">
                        <a:extLst>
                          <a:ext uri="{FF2B5EF4-FFF2-40B4-BE49-F238E27FC236}">
                            <a16:creationId xmlns:a16="http://schemas.microsoft.com/office/drawing/2014/main" id="{E140DB26-AE8F-4AC2-92DF-7C4AFC5002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8" name="Rectangle 987">
                        <a:extLst>
                          <a:ext uri="{FF2B5EF4-FFF2-40B4-BE49-F238E27FC236}">
                            <a16:creationId xmlns:a16="http://schemas.microsoft.com/office/drawing/2014/main" id="{78A1CD7B-724E-48CF-AD7F-CD1F4495D4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989" name="Rectangle 988">
                        <a:extLst>
                          <a:ext uri="{FF2B5EF4-FFF2-40B4-BE49-F238E27FC236}">
                            <a16:creationId xmlns:a16="http://schemas.microsoft.com/office/drawing/2014/main" id="{250B7559-F5CD-4D80-897F-7ECABD6F2F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90" name="Rectangle 989">
                        <a:extLst>
                          <a:ext uri="{FF2B5EF4-FFF2-40B4-BE49-F238E27FC236}">
                            <a16:creationId xmlns:a16="http://schemas.microsoft.com/office/drawing/2014/main" id="{79E6650A-D6C5-4425-8168-FA5ADB62C8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85" name="Flowchart: Off-page Connector 984">
                      <a:extLst>
                        <a:ext uri="{FF2B5EF4-FFF2-40B4-BE49-F238E27FC236}">
                          <a16:creationId xmlns:a16="http://schemas.microsoft.com/office/drawing/2014/main" id="{F0D25F91-F891-4AA8-8CA1-076898EF8A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86" name="Picture 985">
                      <a:extLst>
                        <a:ext uri="{FF2B5EF4-FFF2-40B4-BE49-F238E27FC236}">
                          <a16:creationId xmlns:a16="http://schemas.microsoft.com/office/drawing/2014/main" id="{DBDED2EF-D40C-4199-8DB5-26BBD951C0D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76" name="Group 975">
                    <a:extLst>
                      <a:ext uri="{FF2B5EF4-FFF2-40B4-BE49-F238E27FC236}">
                        <a16:creationId xmlns:a16="http://schemas.microsoft.com/office/drawing/2014/main" id="{0DEC57AE-F85A-41A7-8B6B-2429C79040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77" name="Group 976">
                      <a:extLst>
                        <a:ext uri="{FF2B5EF4-FFF2-40B4-BE49-F238E27FC236}">
                          <a16:creationId xmlns:a16="http://schemas.microsoft.com/office/drawing/2014/main" id="{A544BCC3-9FE8-4F36-8C0C-EE15647AAD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80" name="Rectangle 979">
                        <a:extLst>
                          <a:ext uri="{FF2B5EF4-FFF2-40B4-BE49-F238E27FC236}">
                            <a16:creationId xmlns:a16="http://schemas.microsoft.com/office/drawing/2014/main" id="{3349C294-4054-4FB2-8C49-016C2D1834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1" name="Rectangle 980">
                        <a:extLst>
                          <a:ext uri="{FF2B5EF4-FFF2-40B4-BE49-F238E27FC236}">
                            <a16:creationId xmlns:a16="http://schemas.microsoft.com/office/drawing/2014/main" id="{A620133C-B30B-425E-9337-94427E3F20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2" name="Rectangle 981">
                        <a:extLst>
                          <a:ext uri="{FF2B5EF4-FFF2-40B4-BE49-F238E27FC236}">
                            <a16:creationId xmlns:a16="http://schemas.microsoft.com/office/drawing/2014/main" id="{B11DD9C7-EACD-424F-A493-582CB7D4E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83" name="Rectangle 982">
                        <a:extLst>
                          <a:ext uri="{FF2B5EF4-FFF2-40B4-BE49-F238E27FC236}">
                            <a16:creationId xmlns:a16="http://schemas.microsoft.com/office/drawing/2014/main" id="{FEE46B0C-F9D3-445E-9B2F-3BB8E5EB43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78" name="Flowchart: Off-page Connector 977">
                      <a:extLst>
                        <a:ext uri="{FF2B5EF4-FFF2-40B4-BE49-F238E27FC236}">
                          <a16:creationId xmlns:a16="http://schemas.microsoft.com/office/drawing/2014/main" id="{694D41B2-7D19-43AF-BA7F-770B603B1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79" name="Picture 978">
                      <a:extLst>
                        <a:ext uri="{FF2B5EF4-FFF2-40B4-BE49-F238E27FC236}">
                          <a16:creationId xmlns:a16="http://schemas.microsoft.com/office/drawing/2014/main" id="{903EF223-192D-49DB-945E-00D8587BF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1" name="Group 600">
                  <a:extLst>
                    <a:ext uri="{FF2B5EF4-FFF2-40B4-BE49-F238E27FC236}">
                      <a16:creationId xmlns:a16="http://schemas.microsoft.com/office/drawing/2014/main" id="{8AEF7591-74E0-431F-8796-1BCA75141815}"/>
                    </a:ext>
                  </a:extLst>
                </p:cNvPr>
                <p:cNvGrpSpPr/>
                <p:nvPr/>
              </p:nvGrpSpPr>
              <p:grpSpPr>
                <a:xfrm>
                  <a:off x="86003918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59" name="Group 958">
                    <a:extLst>
                      <a:ext uri="{FF2B5EF4-FFF2-40B4-BE49-F238E27FC236}">
                        <a16:creationId xmlns:a16="http://schemas.microsoft.com/office/drawing/2014/main" id="{F0AECDDB-2FB1-4B70-9ABD-C3E4C4AAE6E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68" name="Group 967">
                      <a:extLst>
                        <a:ext uri="{FF2B5EF4-FFF2-40B4-BE49-F238E27FC236}">
                          <a16:creationId xmlns:a16="http://schemas.microsoft.com/office/drawing/2014/main" id="{263CDF8F-29B4-4246-8B46-996FECD3C3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71" name="Rectangle 970">
                        <a:extLst>
                          <a:ext uri="{FF2B5EF4-FFF2-40B4-BE49-F238E27FC236}">
                            <a16:creationId xmlns:a16="http://schemas.microsoft.com/office/drawing/2014/main" id="{6FE28523-8F7A-4164-9F86-7E87A0975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72" name="Rectangle 971">
                        <a:extLst>
                          <a:ext uri="{FF2B5EF4-FFF2-40B4-BE49-F238E27FC236}">
                            <a16:creationId xmlns:a16="http://schemas.microsoft.com/office/drawing/2014/main" id="{D4867148-5181-4E77-A07C-F1830BB57A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973" name="Rectangle 972">
                        <a:extLst>
                          <a:ext uri="{FF2B5EF4-FFF2-40B4-BE49-F238E27FC236}">
                            <a16:creationId xmlns:a16="http://schemas.microsoft.com/office/drawing/2014/main" id="{F08BA09C-4E81-4921-A2F1-99BF109AD4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74" name="Rectangle 973">
                        <a:extLst>
                          <a:ext uri="{FF2B5EF4-FFF2-40B4-BE49-F238E27FC236}">
                            <a16:creationId xmlns:a16="http://schemas.microsoft.com/office/drawing/2014/main" id="{DB04F2A8-6B08-4106-9946-051DFBD5AC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69" name="Flowchart: Off-page Connector 968">
                      <a:extLst>
                        <a:ext uri="{FF2B5EF4-FFF2-40B4-BE49-F238E27FC236}">
                          <a16:creationId xmlns:a16="http://schemas.microsoft.com/office/drawing/2014/main" id="{DA55C2B4-84F5-4E96-A6E7-88D06E2D9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70" name="Picture 969">
                      <a:extLst>
                        <a:ext uri="{FF2B5EF4-FFF2-40B4-BE49-F238E27FC236}">
                          <a16:creationId xmlns:a16="http://schemas.microsoft.com/office/drawing/2014/main" id="{F80C71E2-DB48-4D10-8263-9D336B6DF07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60" name="Group 959">
                    <a:extLst>
                      <a:ext uri="{FF2B5EF4-FFF2-40B4-BE49-F238E27FC236}">
                        <a16:creationId xmlns:a16="http://schemas.microsoft.com/office/drawing/2014/main" id="{3527D11A-E00F-44C1-A524-79D57F498F4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61" name="Group 960">
                      <a:extLst>
                        <a:ext uri="{FF2B5EF4-FFF2-40B4-BE49-F238E27FC236}">
                          <a16:creationId xmlns:a16="http://schemas.microsoft.com/office/drawing/2014/main" id="{00094E39-E7F4-44D6-93DA-B727B287D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64" name="Rectangle 963">
                        <a:extLst>
                          <a:ext uri="{FF2B5EF4-FFF2-40B4-BE49-F238E27FC236}">
                            <a16:creationId xmlns:a16="http://schemas.microsoft.com/office/drawing/2014/main" id="{26757C93-6DE6-40EC-8EDB-C97833B414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5" name="Rectangle 964">
                        <a:extLst>
                          <a:ext uri="{FF2B5EF4-FFF2-40B4-BE49-F238E27FC236}">
                            <a16:creationId xmlns:a16="http://schemas.microsoft.com/office/drawing/2014/main" id="{19D138E4-FF40-4395-A3DF-F6215E8C92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6" name="Rectangle 965">
                        <a:extLst>
                          <a:ext uri="{FF2B5EF4-FFF2-40B4-BE49-F238E27FC236}">
                            <a16:creationId xmlns:a16="http://schemas.microsoft.com/office/drawing/2014/main" id="{9B08ADA0-3C82-4AEB-B95F-F8DBDDB60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67" name="Rectangle 966">
                        <a:extLst>
                          <a:ext uri="{FF2B5EF4-FFF2-40B4-BE49-F238E27FC236}">
                            <a16:creationId xmlns:a16="http://schemas.microsoft.com/office/drawing/2014/main" id="{4DE057DE-208A-4218-B3CB-ED98EFA108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62" name="Flowchart: Off-page Connector 961">
                      <a:extLst>
                        <a:ext uri="{FF2B5EF4-FFF2-40B4-BE49-F238E27FC236}">
                          <a16:creationId xmlns:a16="http://schemas.microsoft.com/office/drawing/2014/main" id="{2B9AF74D-40E5-4DA6-ABDC-C4AF053F2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63" name="Picture 962">
                      <a:extLst>
                        <a:ext uri="{FF2B5EF4-FFF2-40B4-BE49-F238E27FC236}">
                          <a16:creationId xmlns:a16="http://schemas.microsoft.com/office/drawing/2014/main" id="{1E083587-7788-4EF6-B514-1FC2486094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2" name="Group 601">
                  <a:extLst>
                    <a:ext uri="{FF2B5EF4-FFF2-40B4-BE49-F238E27FC236}">
                      <a16:creationId xmlns:a16="http://schemas.microsoft.com/office/drawing/2014/main" id="{80810C6A-A805-4F28-8440-0433D7B45406}"/>
                    </a:ext>
                  </a:extLst>
                </p:cNvPr>
                <p:cNvGrpSpPr/>
                <p:nvPr/>
              </p:nvGrpSpPr>
              <p:grpSpPr>
                <a:xfrm>
                  <a:off x="92145770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43" name="Group 942">
                    <a:extLst>
                      <a:ext uri="{FF2B5EF4-FFF2-40B4-BE49-F238E27FC236}">
                        <a16:creationId xmlns:a16="http://schemas.microsoft.com/office/drawing/2014/main" id="{37DF4D65-0FA1-4654-A0F8-1E83F41384B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52" name="Group 951">
                      <a:extLst>
                        <a:ext uri="{FF2B5EF4-FFF2-40B4-BE49-F238E27FC236}">
                          <a16:creationId xmlns:a16="http://schemas.microsoft.com/office/drawing/2014/main" id="{74E45209-1977-4842-AA21-2F93DA85A1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55" name="Rectangle 954">
                        <a:extLst>
                          <a:ext uri="{FF2B5EF4-FFF2-40B4-BE49-F238E27FC236}">
                            <a16:creationId xmlns:a16="http://schemas.microsoft.com/office/drawing/2014/main" id="{F6BA41A9-8817-403B-A4F3-1C0E43C21C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6" name="Rectangle 955">
                        <a:extLst>
                          <a:ext uri="{FF2B5EF4-FFF2-40B4-BE49-F238E27FC236}">
                            <a16:creationId xmlns:a16="http://schemas.microsoft.com/office/drawing/2014/main" id="{8D759901-5CC2-4E6B-900D-0A08A7770D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957" name="Rectangle 956">
                        <a:extLst>
                          <a:ext uri="{FF2B5EF4-FFF2-40B4-BE49-F238E27FC236}">
                            <a16:creationId xmlns:a16="http://schemas.microsoft.com/office/drawing/2014/main" id="{815E3A88-FF4B-4136-A8F0-A136AA12E5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8" name="Rectangle 957">
                        <a:extLst>
                          <a:ext uri="{FF2B5EF4-FFF2-40B4-BE49-F238E27FC236}">
                            <a16:creationId xmlns:a16="http://schemas.microsoft.com/office/drawing/2014/main" id="{57AD8C59-3AE0-46C6-B15D-5D68716A4A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53" name="Flowchart: Off-page Connector 952">
                      <a:extLst>
                        <a:ext uri="{FF2B5EF4-FFF2-40B4-BE49-F238E27FC236}">
                          <a16:creationId xmlns:a16="http://schemas.microsoft.com/office/drawing/2014/main" id="{B50DC5D7-0585-46C0-A5D1-933F24820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54" name="Picture 953">
                      <a:extLst>
                        <a:ext uri="{FF2B5EF4-FFF2-40B4-BE49-F238E27FC236}">
                          <a16:creationId xmlns:a16="http://schemas.microsoft.com/office/drawing/2014/main" id="{7DE75ACA-04AC-44AD-BCA5-DA4C43DA69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44" name="Group 943">
                    <a:extLst>
                      <a:ext uri="{FF2B5EF4-FFF2-40B4-BE49-F238E27FC236}">
                        <a16:creationId xmlns:a16="http://schemas.microsoft.com/office/drawing/2014/main" id="{CC63FE62-9464-4C2E-9B11-996086A7184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45" name="Group 944">
                      <a:extLst>
                        <a:ext uri="{FF2B5EF4-FFF2-40B4-BE49-F238E27FC236}">
                          <a16:creationId xmlns:a16="http://schemas.microsoft.com/office/drawing/2014/main" id="{08901655-4B3F-4D2C-B30E-52CC570BBF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48" name="Rectangle 947">
                        <a:extLst>
                          <a:ext uri="{FF2B5EF4-FFF2-40B4-BE49-F238E27FC236}">
                            <a16:creationId xmlns:a16="http://schemas.microsoft.com/office/drawing/2014/main" id="{213DCE55-C313-4051-908D-A1077163FE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9" name="Rectangle 948">
                        <a:extLst>
                          <a:ext uri="{FF2B5EF4-FFF2-40B4-BE49-F238E27FC236}">
                            <a16:creationId xmlns:a16="http://schemas.microsoft.com/office/drawing/2014/main" id="{8E74B080-E0DF-4CF9-9BA0-2CC95D6AFD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0" name="Rectangle 949">
                        <a:extLst>
                          <a:ext uri="{FF2B5EF4-FFF2-40B4-BE49-F238E27FC236}">
                            <a16:creationId xmlns:a16="http://schemas.microsoft.com/office/drawing/2014/main" id="{317C266E-2612-45CC-9608-6E3879F60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51" name="Rectangle 950">
                        <a:extLst>
                          <a:ext uri="{FF2B5EF4-FFF2-40B4-BE49-F238E27FC236}">
                            <a16:creationId xmlns:a16="http://schemas.microsoft.com/office/drawing/2014/main" id="{EC531C42-0CF4-4BB8-870A-A4F52828BC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46" name="Flowchart: Off-page Connector 945">
                      <a:extLst>
                        <a:ext uri="{FF2B5EF4-FFF2-40B4-BE49-F238E27FC236}">
                          <a16:creationId xmlns:a16="http://schemas.microsoft.com/office/drawing/2014/main" id="{5E3088FE-1F2D-453D-B9D1-D92C95411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47" name="Picture 946">
                      <a:extLst>
                        <a:ext uri="{FF2B5EF4-FFF2-40B4-BE49-F238E27FC236}">
                          <a16:creationId xmlns:a16="http://schemas.microsoft.com/office/drawing/2014/main" id="{1BD365D3-48B3-4071-9560-503F39E62CB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3" name="Group 602">
                  <a:extLst>
                    <a:ext uri="{FF2B5EF4-FFF2-40B4-BE49-F238E27FC236}">
                      <a16:creationId xmlns:a16="http://schemas.microsoft.com/office/drawing/2014/main" id="{AA060F66-BAB4-46C5-B814-BB715E54090B}"/>
                    </a:ext>
                  </a:extLst>
                </p:cNvPr>
                <p:cNvGrpSpPr/>
                <p:nvPr/>
              </p:nvGrpSpPr>
              <p:grpSpPr>
                <a:xfrm>
                  <a:off x="73721916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27" name="Group 926">
                    <a:extLst>
                      <a:ext uri="{FF2B5EF4-FFF2-40B4-BE49-F238E27FC236}">
                        <a16:creationId xmlns:a16="http://schemas.microsoft.com/office/drawing/2014/main" id="{26BFE568-7B89-4F70-8704-78E26C3CDEC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36" name="Group 935">
                      <a:extLst>
                        <a:ext uri="{FF2B5EF4-FFF2-40B4-BE49-F238E27FC236}">
                          <a16:creationId xmlns:a16="http://schemas.microsoft.com/office/drawing/2014/main" id="{208AB3CF-D62F-4634-86AD-580F4B7271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39" name="Rectangle 938">
                        <a:extLst>
                          <a:ext uri="{FF2B5EF4-FFF2-40B4-BE49-F238E27FC236}">
                            <a16:creationId xmlns:a16="http://schemas.microsoft.com/office/drawing/2014/main" id="{E73DEA34-73EB-4B81-AAB1-CE721DFB2A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0" name="Rectangle 939">
                        <a:extLst>
                          <a:ext uri="{FF2B5EF4-FFF2-40B4-BE49-F238E27FC236}">
                            <a16:creationId xmlns:a16="http://schemas.microsoft.com/office/drawing/2014/main" id="{CF52D85A-AE79-434B-B0A2-A94550160B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941" name="Rectangle 940">
                        <a:extLst>
                          <a:ext uri="{FF2B5EF4-FFF2-40B4-BE49-F238E27FC236}">
                            <a16:creationId xmlns:a16="http://schemas.microsoft.com/office/drawing/2014/main" id="{274A9C8E-9961-4519-957D-0465477044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42" name="Rectangle 941">
                        <a:extLst>
                          <a:ext uri="{FF2B5EF4-FFF2-40B4-BE49-F238E27FC236}">
                            <a16:creationId xmlns:a16="http://schemas.microsoft.com/office/drawing/2014/main" id="{94E49829-69C0-448A-91C5-4F72A6DD71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37" name="Flowchart: Off-page Connector 936">
                      <a:extLst>
                        <a:ext uri="{FF2B5EF4-FFF2-40B4-BE49-F238E27FC236}">
                          <a16:creationId xmlns:a16="http://schemas.microsoft.com/office/drawing/2014/main" id="{9CDFA7A0-7767-4499-B95F-7FD2B4E0C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38" name="Picture 937">
                      <a:extLst>
                        <a:ext uri="{FF2B5EF4-FFF2-40B4-BE49-F238E27FC236}">
                          <a16:creationId xmlns:a16="http://schemas.microsoft.com/office/drawing/2014/main" id="{01F3972E-4BE1-49C6-A528-FEB693094F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28" name="Group 927">
                    <a:extLst>
                      <a:ext uri="{FF2B5EF4-FFF2-40B4-BE49-F238E27FC236}">
                        <a16:creationId xmlns:a16="http://schemas.microsoft.com/office/drawing/2014/main" id="{A83A9222-F0AB-42B0-A552-25E0D784DFD3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29" name="Group 928">
                      <a:extLst>
                        <a:ext uri="{FF2B5EF4-FFF2-40B4-BE49-F238E27FC236}">
                          <a16:creationId xmlns:a16="http://schemas.microsoft.com/office/drawing/2014/main" id="{7CBDBBBC-0BC7-443F-8CE2-D2C88F94EA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32" name="Rectangle 931">
                        <a:extLst>
                          <a:ext uri="{FF2B5EF4-FFF2-40B4-BE49-F238E27FC236}">
                            <a16:creationId xmlns:a16="http://schemas.microsoft.com/office/drawing/2014/main" id="{BEFFF3F3-031E-4E78-A312-27E34D165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3" name="Rectangle 932">
                        <a:extLst>
                          <a:ext uri="{FF2B5EF4-FFF2-40B4-BE49-F238E27FC236}">
                            <a16:creationId xmlns:a16="http://schemas.microsoft.com/office/drawing/2014/main" id="{2B97BD6F-335E-444D-841A-846C606DD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934" name="Rectangle 933">
                        <a:extLst>
                          <a:ext uri="{FF2B5EF4-FFF2-40B4-BE49-F238E27FC236}">
                            <a16:creationId xmlns:a16="http://schemas.microsoft.com/office/drawing/2014/main" id="{82E87348-6EB7-4F38-913F-7D2B4A7217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35" name="Rectangle 934">
                        <a:extLst>
                          <a:ext uri="{FF2B5EF4-FFF2-40B4-BE49-F238E27FC236}">
                            <a16:creationId xmlns:a16="http://schemas.microsoft.com/office/drawing/2014/main" id="{FE399AE1-5153-466C-9363-EE4F2AD84A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30" name="Flowchart: Off-page Connector 929">
                      <a:extLst>
                        <a:ext uri="{FF2B5EF4-FFF2-40B4-BE49-F238E27FC236}">
                          <a16:creationId xmlns:a16="http://schemas.microsoft.com/office/drawing/2014/main" id="{3D750534-B957-47FB-A033-E5F392853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31" name="Picture 930">
                      <a:extLst>
                        <a:ext uri="{FF2B5EF4-FFF2-40B4-BE49-F238E27FC236}">
                          <a16:creationId xmlns:a16="http://schemas.microsoft.com/office/drawing/2014/main" id="{1320AFE1-7283-48F9-8B15-357B159A61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4" name="Group 603">
                  <a:extLst>
                    <a:ext uri="{FF2B5EF4-FFF2-40B4-BE49-F238E27FC236}">
                      <a16:creationId xmlns:a16="http://schemas.microsoft.com/office/drawing/2014/main" id="{8FA43F41-3366-4954-9151-7095236E6CB3}"/>
                    </a:ext>
                  </a:extLst>
                </p:cNvPr>
                <p:cNvGrpSpPr/>
                <p:nvPr/>
              </p:nvGrpSpPr>
              <p:grpSpPr>
                <a:xfrm>
                  <a:off x="79863768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911" name="Group 910">
                    <a:extLst>
                      <a:ext uri="{FF2B5EF4-FFF2-40B4-BE49-F238E27FC236}">
                        <a16:creationId xmlns:a16="http://schemas.microsoft.com/office/drawing/2014/main" id="{4FFFF96B-BF14-4B14-9B65-A96934D513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20" name="Group 919">
                      <a:extLst>
                        <a:ext uri="{FF2B5EF4-FFF2-40B4-BE49-F238E27FC236}">
                          <a16:creationId xmlns:a16="http://schemas.microsoft.com/office/drawing/2014/main" id="{9D9839A9-42E3-4DA0-A0D0-160C58D400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23" name="Rectangle 922">
                        <a:extLst>
                          <a:ext uri="{FF2B5EF4-FFF2-40B4-BE49-F238E27FC236}">
                            <a16:creationId xmlns:a16="http://schemas.microsoft.com/office/drawing/2014/main" id="{CE237FE1-2FFB-4DB5-B538-76A1E2575A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4" name="Rectangle 923">
                        <a:extLst>
                          <a:ext uri="{FF2B5EF4-FFF2-40B4-BE49-F238E27FC236}">
                            <a16:creationId xmlns:a16="http://schemas.microsoft.com/office/drawing/2014/main" id="{25CCC351-DD03-49BC-8F82-0C20981431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5" name="Rectangle 924">
                        <a:extLst>
                          <a:ext uri="{FF2B5EF4-FFF2-40B4-BE49-F238E27FC236}">
                            <a16:creationId xmlns:a16="http://schemas.microsoft.com/office/drawing/2014/main" id="{237B5AAB-5838-4A5A-B2F7-A98B74FC52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26" name="Rectangle 925">
                        <a:extLst>
                          <a:ext uri="{FF2B5EF4-FFF2-40B4-BE49-F238E27FC236}">
                            <a16:creationId xmlns:a16="http://schemas.microsoft.com/office/drawing/2014/main" id="{DED6F28C-CE5D-4648-B3EA-3730A7F8C7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21" name="Flowchart: Off-page Connector 920">
                      <a:extLst>
                        <a:ext uri="{FF2B5EF4-FFF2-40B4-BE49-F238E27FC236}">
                          <a16:creationId xmlns:a16="http://schemas.microsoft.com/office/drawing/2014/main" id="{B5F14844-CDC5-4335-AFBE-17BE3E046F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22" name="Picture 921">
                      <a:extLst>
                        <a:ext uri="{FF2B5EF4-FFF2-40B4-BE49-F238E27FC236}">
                          <a16:creationId xmlns:a16="http://schemas.microsoft.com/office/drawing/2014/main" id="{8DD24A83-72BB-401F-836A-BB306C2E8C7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912" name="Group 911">
                    <a:extLst>
                      <a:ext uri="{FF2B5EF4-FFF2-40B4-BE49-F238E27FC236}">
                        <a16:creationId xmlns:a16="http://schemas.microsoft.com/office/drawing/2014/main" id="{BD877CDC-5F91-4F93-92DB-6D76382A991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913" name="Group 912">
                      <a:extLst>
                        <a:ext uri="{FF2B5EF4-FFF2-40B4-BE49-F238E27FC236}">
                          <a16:creationId xmlns:a16="http://schemas.microsoft.com/office/drawing/2014/main" id="{47D1CC22-BB7A-485B-949A-957CF2890F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16" name="Rectangle 915">
                        <a:extLst>
                          <a:ext uri="{FF2B5EF4-FFF2-40B4-BE49-F238E27FC236}">
                            <a16:creationId xmlns:a16="http://schemas.microsoft.com/office/drawing/2014/main" id="{57130A3A-9CD5-465C-9507-3570F9DC77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7" name="Rectangle 916">
                        <a:extLst>
                          <a:ext uri="{FF2B5EF4-FFF2-40B4-BE49-F238E27FC236}">
                            <a16:creationId xmlns:a16="http://schemas.microsoft.com/office/drawing/2014/main" id="{3EC2A09F-0F03-4532-B533-A30621CA1C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8" name="Rectangle 917">
                        <a:extLst>
                          <a:ext uri="{FF2B5EF4-FFF2-40B4-BE49-F238E27FC236}">
                            <a16:creationId xmlns:a16="http://schemas.microsoft.com/office/drawing/2014/main" id="{E15B93FA-70FA-4F2E-8697-F8466FDD09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9" name="Rectangle 918">
                        <a:extLst>
                          <a:ext uri="{FF2B5EF4-FFF2-40B4-BE49-F238E27FC236}">
                            <a16:creationId xmlns:a16="http://schemas.microsoft.com/office/drawing/2014/main" id="{C6D4EE4A-F5A5-4C52-96A7-E7ED02E1D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14" name="Flowchart: Off-page Connector 913">
                      <a:extLst>
                        <a:ext uri="{FF2B5EF4-FFF2-40B4-BE49-F238E27FC236}">
                          <a16:creationId xmlns:a16="http://schemas.microsoft.com/office/drawing/2014/main" id="{E0AFA924-6280-408A-B264-DD58AAFBA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15" name="Picture 914">
                      <a:extLst>
                        <a:ext uri="{FF2B5EF4-FFF2-40B4-BE49-F238E27FC236}">
                          <a16:creationId xmlns:a16="http://schemas.microsoft.com/office/drawing/2014/main" id="{950FF0A2-E9AE-46DE-B508-7B9AC91E15E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5" name="Group 604">
                  <a:extLst>
                    <a:ext uri="{FF2B5EF4-FFF2-40B4-BE49-F238E27FC236}">
                      <a16:creationId xmlns:a16="http://schemas.microsoft.com/office/drawing/2014/main" id="{2797C6C0-F991-4000-B97D-BAD0955DE46E}"/>
                    </a:ext>
                  </a:extLst>
                </p:cNvPr>
                <p:cNvGrpSpPr/>
                <p:nvPr/>
              </p:nvGrpSpPr>
              <p:grpSpPr>
                <a:xfrm>
                  <a:off x="61434189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95" name="Group 894">
                    <a:extLst>
                      <a:ext uri="{FF2B5EF4-FFF2-40B4-BE49-F238E27FC236}">
                        <a16:creationId xmlns:a16="http://schemas.microsoft.com/office/drawing/2014/main" id="{E42D5C80-D2EB-49E2-B737-C443DF0B1EB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904" name="Group 903">
                      <a:extLst>
                        <a:ext uri="{FF2B5EF4-FFF2-40B4-BE49-F238E27FC236}">
                          <a16:creationId xmlns:a16="http://schemas.microsoft.com/office/drawing/2014/main" id="{64B8EF4A-40DC-4058-9745-25F0F9ACCE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907" name="Rectangle 906">
                        <a:extLst>
                          <a:ext uri="{FF2B5EF4-FFF2-40B4-BE49-F238E27FC236}">
                            <a16:creationId xmlns:a16="http://schemas.microsoft.com/office/drawing/2014/main" id="{57353484-562F-49D0-AA67-3B614A457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8" name="Rectangle 907">
                        <a:extLst>
                          <a:ext uri="{FF2B5EF4-FFF2-40B4-BE49-F238E27FC236}">
                            <a16:creationId xmlns:a16="http://schemas.microsoft.com/office/drawing/2014/main" id="{AF6E7C46-0193-4E70-B716-4423E46AB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909" name="Rectangle 908">
                        <a:extLst>
                          <a:ext uri="{FF2B5EF4-FFF2-40B4-BE49-F238E27FC236}">
                            <a16:creationId xmlns:a16="http://schemas.microsoft.com/office/drawing/2014/main" id="{0C8BE777-D074-40E8-8EBA-31C3A5EAE8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10" name="Rectangle 909">
                        <a:extLst>
                          <a:ext uri="{FF2B5EF4-FFF2-40B4-BE49-F238E27FC236}">
                            <a16:creationId xmlns:a16="http://schemas.microsoft.com/office/drawing/2014/main" id="{26C235B9-A482-4018-AED6-8E50D5B6FE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905" name="Flowchart: Off-page Connector 904">
                      <a:extLst>
                        <a:ext uri="{FF2B5EF4-FFF2-40B4-BE49-F238E27FC236}">
                          <a16:creationId xmlns:a16="http://schemas.microsoft.com/office/drawing/2014/main" id="{5D815BC7-BF3C-46EA-A88A-CB29AD408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906" name="Picture 905">
                      <a:extLst>
                        <a:ext uri="{FF2B5EF4-FFF2-40B4-BE49-F238E27FC236}">
                          <a16:creationId xmlns:a16="http://schemas.microsoft.com/office/drawing/2014/main" id="{EF4A4385-0FFB-4F7B-B2AF-F7123CBADB0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96" name="Group 895">
                    <a:extLst>
                      <a:ext uri="{FF2B5EF4-FFF2-40B4-BE49-F238E27FC236}">
                        <a16:creationId xmlns:a16="http://schemas.microsoft.com/office/drawing/2014/main" id="{A58D739E-C179-4ABD-8026-3016EB7E4A8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97" name="Group 896">
                      <a:extLst>
                        <a:ext uri="{FF2B5EF4-FFF2-40B4-BE49-F238E27FC236}">
                          <a16:creationId xmlns:a16="http://schemas.microsoft.com/office/drawing/2014/main" id="{DA5244D2-B523-446F-A652-69A2785B0D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900" name="Rectangle 899">
                        <a:extLst>
                          <a:ext uri="{FF2B5EF4-FFF2-40B4-BE49-F238E27FC236}">
                            <a16:creationId xmlns:a16="http://schemas.microsoft.com/office/drawing/2014/main" id="{680A831F-5B10-4FC7-8F0C-5C2AF7DA5C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1" name="Rectangle 900">
                        <a:extLst>
                          <a:ext uri="{FF2B5EF4-FFF2-40B4-BE49-F238E27FC236}">
                            <a16:creationId xmlns:a16="http://schemas.microsoft.com/office/drawing/2014/main" id="{730EC47B-FADC-4BB6-A41D-E59767A8D5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2" name="Rectangle 901">
                        <a:extLst>
                          <a:ext uri="{FF2B5EF4-FFF2-40B4-BE49-F238E27FC236}">
                            <a16:creationId xmlns:a16="http://schemas.microsoft.com/office/drawing/2014/main" id="{7BB6C2E1-DD38-4F83-B16C-60F16CC613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903" name="Rectangle 902">
                        <a:extLst>
                          <a:ext uri="{FF2B5EF4-FFF2-40B4-BE49-F238E27FC236}">
                            <a16:creationId xmlns:a16="http://schemas.microsoft.com/office/drawing/2014/main" id="{79007B98-5953-4B6F-8151-69A6AD98F1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98" name="Flowchart: Off-page Connector 897">
                      <a:extLst>
                        <a:ext uri="{FF2B5EF4-FFF2-40B4-BE49-F238E27FC236}">
                          <a16:creationId xmlns:a16="http://schemas.microsoft.com/office/drawing/2014/main" id="{F332D36E-7285-4D02-8411-10BC2C3571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99" name="Picture 898">
                      <a:extLst>
                        <a:ext uri="{FF2B5EF4-FFF2-40B4-BE49-F238E27FC236}">
                          <a16:creationId xmlns:a16="http://schemas.microsoft.com/office/drawing/2014/main" id="{197C3AC8-43C7-4FDB-A09A-469DAC8F8B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27549634-57B7-4A1B-8E83-E5A2EA40F886}"/>
                    </a:ext>
                  </a:extLst>
                </p:cNvPr>
                <p:cNvGrpSpPr/>
                <p:nvPr/>
              </p:nvGrpSpPr>
              <p:grpSpPr>
                <a:xfrm>
                  <a:off x="67576041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79" name="Group 878">
                    <a:extLst>
                      <a:ext uri="{FF2B5EF4-FFF2-40B4-BE49-F238E27FC236}">
                        <a16:creationId xmlns:a16="http://schemas.microsoft.com/office/drawing/2014/main" id="{617BBFA2-C7C2-4180-8529-C46708E816C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88" name="Group 887">
                      <a:extLst>
                        <a:ext uri="{FF2B5EF4-FFF2-40B4-BE49-F238E27FC236}">
                          <a16:creationId xmlns:a16="http://schemas.microsoft.com/office/drawing/2014/main" id="{8F080043-ACA0-432A-A8FC-DD0381A875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91" name="Rectangle 890">
                        <a:extLst>
                          <a:ext uri="{FF2B5EF4-FFF2-40B4-BE49-F238E27FC236}">
                            <a16:creationId xmlns:a16="http://schemas.microsoft.com/office/drawing/2014/main" id="{E7A23B90-3936-462C-9A12-48084B8B8A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92" name="Rectangle 891">
                        <a:extLst>
                          <a:ext uri="{FF2B5EF4-FFF2-40B4-BE49-F238E27FC236}">
                            <a16:creationId xmlns:a16="http://schemas.microsoft.com/office/drawing/2014/main" id="{5B6C5946-7086-44B8-BABA-6D3308C693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893" name="Rectangle 892">
                        <a:extLst>
                          <a:ext uri="{FF2B5EF4-FFF2-40B4-BE49-F238E27FC236}">
                            <a16:creationId xmlns:a16="http://schemas.microsoft.com/office/drawing/2014/main" id="{0055BE7D-DFFA-4ADB-A7CD-669DE0B3F7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94" name="Rectangle 893">
                        <a:extLst>
                          <a:ext uri="{FF2B5EF4-FFF2-40B4-BE49-F238E27FC236}">
                            <a16:creationId xmlns:a16="http://schemas.microsoft.com/office/drawing/2014/main" id="{D5612913-53A5-4EEA-92F7-1075B8A4C7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89" name="Flowchart: Off-page Connector 888">
                      <a:extLst>
                        <a:ext uri="{FF2B5EF4-FFF2-40B4-BE49-F238E27FC236}">
                          <a16:creationId xmlns:a16="http://schemas.microsoft.com/office/drawing/2014/main" id="{0FCB2409-A0C9-43F1-AD48-57244F571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90" name="Picture 889">
                      <a:extLst>
                        <a:ext uri="{FF2B5EF4-FFF2-40B4-BE49-F238E27FC236}">
                          <a16:creationId xmlns:a16="http://schemas.microsoft.com/office/drawing/2014/main" id="{E46BB051-EC6A-405E-A035-5BBF2E6152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80" name="Group 879">
                    <a:extLst>
                      <a:ext uri="{FF2B5EF4-FFF2-40B4-BE49-F238E27FC236}">
                        <a16:creationId xmlns:a16="http://schemas.microsoft.com/office/drawing/2014/main" id="{E630EA20-3BF3-4A1F-A166-FBA57E6898C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81" name="Group 880">
                      <a:extLst>
                        <a:ext uri="{FF2B5EF4-FFF2-40B4-BE49-F238E27FC236}">
                          <a16:creationId xmlns:a16="http://schemas.microsoft.com/office/drawing/2014/main" id="{144DE214-5B8D-4EB2-AF86-6EEEE089F0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84" name="Rectangle 883">
                        <a:extLst>
                          <a:ext uri="{FF2B5EF4-FFF2-40B4-BE49-F238E27FC236}">
                            <a16:creationId xmlns:a16="http://schemas.microsoft.com/office/drawing/2014/main" id="{FC0B1CB2-C663-4103-994B-128E99B002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5" name="Rectangle 884">
                        <a:extLst>
                          <a:ext uri="{FF2B5EF4-FFF2-40B4-BE49-F238E27FC236}">
                            <a16:creationId xmlns:a16="http://schemas.microsoft.com/office/drawing/2014/main" id="{899FEB44-C98B-4A86-B20B-853AB5628C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6" name="Rectangle 885">
                        <a:extLst>
                          <a:ext uri="{FF2B5EF4-FFF2-40B4-BE49-F238E27FC236}">
                            <a16:creationId xmlns:a16="http://schemas.microsoft.com/office/drawing/2014/main" id="{C2EB0FB5-F82B-4615-B74F-241152FDB8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87" name="Rectangle 886">
                        <a:extLst>
                          <a:ext uri="{FF2B5EF4-FFF2-40B4-BE49-F238E27FC236}">
                            <a16:creationId xmlns:a16="http://schemas.microsoft.com/office/drawing/2014/main" id="{C2C83BD7-8A58-44EC-80C8-D94D212034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82" name="Flowchart: Off-page Connector 881">
                      <a:extLst>
                        <a:ext uri="{FF2B5EF4-FFF2-40B4-BE49-F238E27FC236}">
                          <a16:creationId xmlns:a16="http://schemas.microsoft.com/office/drawing/2014/main" id="{ECD4DB91-AED7-4881-B1FE-B39B3258A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83" name="Picture 882">
                      <a:extLst>
                        <a:ext uri="{FF2B5EF4-FFF2-40B4-BE49-F238E27FC236}">
                          <a16:creationId xmlns:a16="http://schemas.microsoft.com/office/drawing/2014/main" id="{68929750-8797-415E-8744-878FB4BE4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4FF65236-5C3E-4439-9684-EC4DB33C0802}"/>
                    </a:ext>
                  </a:extLst>
                </p:cNvPr>
                <p:cNvGrpSpPr/>
                <p:nvPr/>
              </p:nvGrpSpPr>
              <p:grpSpPr>
                <a:xfrm>
                  <a:off x="147442857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63" name="Group 862">
                    <a:extLst>
                      <a:ext uri="{FF2B5EF4-FFF2-40B4-BE49-F238E27FC236}">
                        <a16:creationId xmlns:a16="http://schemas.microsoft.com/office/drawing/2014/main" id="{049BCC8A-7FF9-4A75-81D1-E6D54A197D9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72" name="Group 871">
                      <a:extLst>
                        <a:ext uri="{FF2B5EF4-FFF2-40B4-BE49-F238E27FC236}">
                          <a16:creationId xmlns:a16="http://schemas.microsoft.com/office/drawing/2014/main" id="{84DF8D68-D5EF-4E68-85EB-8EC1900ED2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75" name="Rectangle 874">
                        <a:extLst>
                          <a:ext uri="{FF2B5EF4-FFF2-40B4-BE49-F238E27FC236}">
                            <a16:creationId xmlns:a16="http://schemas.microsoft.com/office/drawing/2014/main" id="{B693E0BD-5D64-4FA5-9406-D9EAFB44FA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6" name="Rectangle 875">
                        <a:extLst>
                          <a:ext uri="{FF2B5EF4-FFF2-40B4-BE49-F238E27FC236}">
                            <a16:creationId xmlns:a16="http://schemas.microsoft.com/office/drawing/2014/main" id="{90BDE134-4DD8-49EE-ACA2-99D4A817DB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7" name="Rectangle 876">
                        <a:extLst>
                          <a:ext uri="{FF2B5EF4-FFF2-40B4-BE49-F238E27FC236}">
                            <a16:creationId xmlns:a16="http://schemas.microsoft.com/office/drawing/2014/main" id="{B4C3DA51-1B75-4505-B5AC-DF2F1A7C50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8" name="Rectangle 877">
                        <a:extLst>
                          <a:ext uri="{FF2B5EF4-FFF2-40B4-BE49-F238E27FC236}">
                            <a16:creationId xmlns:a16="http://schemas.microsoft.com/office/drawing/2014/main" id="{77A184AF-84E4-4932-A10E-3EF8F7BA06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73" name="Flowchart: Off-page Connector 872">
                      <a:extLst>
                        <a:ext uri="{FF2B5EF4-FFF2-40B4-BE49-F238E27FC236}">
                          <a16:creationId xmlns:a16="http://schemas.microsoft.com/office/drawing/2014/main" id="{C4F4426A-7FD7-4753-952A-47CB1E0A0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74" name="Picture 873">
                      <a:extLst>
                        <a:ext uri="{FF2B5EF4-FFF2-40B4-BE49-F238E27FC236}">
                          <a16:creationId xmlns:a16="http://schemas.microsoft.com/office/drawing/2014/main" id="{687780BF-9DB3-4CF5-9ED0-A7CD2A61F8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id="{D67A0BE4-F51E-4765-AA18-53C3AC57BBA6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65" name="Group 864">
                      <a:extLst>
                        <a:ext uri="{FF2B5EF4-FFF2-40B4-BE49-F238E27FC236}">
                          <a16:creationId xmlns:a16="http://schemas.microsoft.com/office/drawing/2014/main" id="{A67AF67E-EA4B-4497-B55C-D03C5E6C57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68" name="Rectangle 867">
                        <a:extLst>
                          <a:ext uri="{FF2B5EF4-FFF2-40B4-BE49-F238E27FC236}">
                            <a16:creationId xmlns:a16="http://schemas.microsoft.com/office/drawing/2014/main" id="{E3B0EE11-8857-44D8-A24F-119BE280F3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9" name="Rectangle 868">
                        <a:extLst>
                          <a:ext uri="{FF2B5EF4-FFF2-40B4-BE49-F238E27FC236}">
                            <a16:creationId xmlns:a16="http://schemas.microsoft.com/office/drawing/2014/main" id="{6321FF91-B298-42E3-A57B-06E7441763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0" name="Rectangle 869">
                        <a:extLst>
                          <a:ext uri="{FF2B5EF4-FFF2-40B4-BE49-F238E27FC236}">
                            <a16:creationId xmlns:a16="http://schemas.microsoft.com/office/drawing/2014/main" id="{275F85BD-2B01-42D7-B301-AAFAAE9E9C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71" name="Rectangle 870">
                        <a:extLst>
                          <a:ext uri="{FF2B5EF4-FFF2-40B4-BE49-F238E27FC236}">
                            <a16:creationId xmlns:a16="http://schemas.microsoft.com/office/drawing/2014/main" id="{1F15A5F8-D349-4DBA-9125-786B91F2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66" name="Flowchart: Off-page Connector 865">
                      <a:extLst>
                        <a:ext uri="{FF2B5EF4-FFF2-40B4-BE49-F238E27FC236}">
                          <a16:creationId xmlns:a16="http://schemas.microsoft.com/office/drawing/2014/main" id="{4D5F37EE-221D-489D-B8F1-50D783B9F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67" name="Picture 866">
                      <a:extLst>
                        <a:ext uri="{FF2B5EF4-FFF2-40B4-BE49-F238E27FC236}">
                          <a16:creationId xmlns:a16="http://schemas.microsoft.com/office/drawing/2014/main" id="{4BACE7B7-5848-4D7C-9DDB-E53C7301D68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241399B-FA90-429E-93C7-A4F64E1F960A}"/>
                    </a:ext>
                  </a:extLst>
                </p:cNvPr>
                <p:cNvGrpSpPr/>
                <p:nvPr/>
              </p:nvGrpSpPr>
              <p:grpSpPr>
                <a:xfrm>
                  <a:off x="153584709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47" name="Group 846">
                    <a:extLst>
                      <a:ext uri="{FF2B5EF4-FFF2-40B4-BE49-F238E27FC236}">
                        <a16:creationId xmlns:a16="http://schemas.microsoft.com/office/drawing/2014/main" id="{560B1AE8-F314-4D0A-ACF2-82C07054F68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56" name="Group 855">
                      <a:extLst>
                        <a:ext uri="{FF2B5EF4-FFF2-40B4-BE49-F238E27FC236}">
                          <a16:creationId xmlns:a16="http://schemas.microsoft.com/office/drawing/2014/main" id="{E3A1B932-A921-4713-887E-7ADD84803E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59" name="Rectangle 858">
                        <a:extLst>
                          <a:ext uri="{FF2B5EF4-FFF2-40B4-BE49-F238E27FC236}">
                            <a16:creationId xmlns:a16="http://schemas.microsoft.com/office/drawing/2014/main" id="{3376F36B-AA57-40BB-A2A7-D5052D6D82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0" name="Rectangle 859">
                        <a:extLst>
                          <a:ext uri="{FF2B5EF4-FFF2-40B4-BE49-F238E27FC236}">
                            <a16:creationId xmlns:a16="http://schemas.microsoft.com/office/drawing/2014/main" id="{B448689E-3F5D-442A-9DBB-742821C5F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861" name="Rectangle 860">
                        <a:extLst>
                          <a:ext uri="{FF2B5EF4-FFF2-40B4-BE49-F238E27FC236}">
                            <a16:creationId xmlns:a16="http://schemas.microsoft.com/office/drawing/2014/main" id="{79BACF40-C74D-41DA-8B01-F02E01A40C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62" name="Rectangle 861">
                        <a:extLst>
                          <a:ext uri="{FF2B5EF4-FFF2-40B4-BE49-F238E27FC236}">
                            <a16:creationId xmlns:a16="http://schemas.microsoft.com/office/drawing/2014/main" id="{0C495954-12C8-4B8A-A68D-30BBB4811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57" name="Flowchart: Off-page Connector 856">
                      <a:extLst>
                        <a:ext uri="{FF2B5EF4-FFF2-40B4-BE49-F238E27FC236}">
                          <a16:creationId xmlns:a16="http://schemas.microsoft.com/office/drawing/2014/main" id="{2B521072-6F36-4FC8-BF29-FEA793DC3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58" name="Picture 857">
                      <a:extLst>
                        <a:ext uri="{FF2B5EF4-FFF2-40B4-BE49-F238E27FC236}">
                          <a16:creationId xmlns:a16="http://schemas.microsoft.com/office/drawing/2014/main" id="{32941B6C-C07B-4BE5-B69A-A350F1D1C47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48" name="Group 847">
                    <a:extLst>
                      <a:ext uri="{FF2B5EF4-FFF2-40B4-BE49-F238E27FC236}">
                        <a16:creationId xmlns:a16="http://schemas.microsoft.com/office/drawing/2014/main" id="{6E742FDF-D847-4994-B758-3A5DB1C3249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49" name="Group 848">
                      <a:extLst>
                        <a:ext uri="{FF2B5EF4-FFF2-40B4-BE49-F238E27FC236}">
                          <a16:creationId xmlns:a16="http://schemas.microsoft.com/office/drawing/2014/main" id="{787D6B90-8686-40D0-AD04-8C315D95E9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52" name="Rectangle 851">
                        <a:extLst>
                          <a:ext uri="{FF2B5EF4-FFF2-40B4-BE49-F238E27FC236}">
                            <a16:creationId xmlns:a16="http://schemas.microsoft.com/office/drawing/2014/main" id="{13355F12-EB61-4EBC-BC5D-2B48B57BE2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3" name="Rectangle 852">
                        <a:extLst>
                          <a:ext uri="{FF2B5EF4-FFF2-40B4-BE49-F238E27FC236}">
                            <a16:creationId xmlns:a16="http://schemas.microsoft.com/office/drawing/2014/main" id="{90C653C9-09A3-4E1A-BCB6-C20BCFE35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4" name="Rectangle 853">
                        <a:extLst>
                          <a:ext uri="{FF2B5EF4-FFF2-40B4-BE49-F238E27FC236}">
                            <a16:creationId xmlns:a16="http://schemas.microsoft.com/office/drawing/2014/main" id="{0D2F729C-D1DD-428D-8564-EBF6ED3B7E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55" name="Rectangle 854">
                        <a:extLst>
                          <a:ext uri="{FF2B5EF4-FFF2-40B4-BE49-F238E27FC236}">
                            <a16:creationId xmlns:a16="http://schemas.microsoft.com/office/drawing/2014/main" id="{548CC6D8-4139-4938-8536-A483EEA04D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50" name="Flowchart: Off-page Connector 849">
                      <a:extLst>
                        <a:ext uri="{FF2B5EF4-FFF2-40B4-BE49-F238E27FC236}">
                          <a16:creationId xmlns:a16="http://schemas.microsoft.com/office/drawing/2014/main" id="{AF1D4A31-0E0F-4288-8D4C-B87E45BFE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51" name="Picture 850">
                      <a:extLst>
                        <a:ext uri="{FF2B5EF4-FFF2-40B4-BE49-F238E27FC236}">
                          <a16:creationId xmlns:a16="http://schemas.microsoft.com/office/drawing/2014/main" id="{25ED5731-716F-4D94-AF20-3FC4810286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388163B7-9ACF-4460-A7AA-4ED3FEA4402E}"/>
                    </a:ext>
                  </a:extLst>
                </p:cNvPr>
                <p:cNvGrpSpPr/>
                <p:nvPr/>
              </p:nvGrpSpPr>
              <p:grpSpPr>
                <a:xfrm>
                  <a:off x="135155130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31" name="Group 830">
                    <a:extLst>
                      <a:ext uri="{FF2B5EF4-FFF2-40B4-BE49-F238E27FC236}">
                        <a16:creationId xmlns:a16="http://schemas.microsoft.com/office/drawing/2014/main" id="{2B900919-F935-4CF1-A9CF-6F22391CDB8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40" name="Group 839">
                      <a:extLst>
                        <a:ext uri="{FF2B5EF4-FFF2-40B4-BE49-F238E27FC236}">
                          <a16:creationId xmlns:a16="http://schemas.microsoft.com/office/drawing/2014/main" id="{8F1852D3-4C4F-4DDA-8EBC-9A3AB9AB86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43" name="Rectangle 842">
                        <a:extLst>
                          <a:ext uri="{FF2B5EF4-FFF2-40B4-BE49-F238E27FC236}">
                            <a16:creationId xmlns:a16="http://schemas.microsoft.com/office/drawing/2014/main" id="{C0BD6232-4B78-42D8-9F2D-4B061AB4E8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44" name="Rectangle 843">
                        <a:extLst>
                          <a:ext uri="{FF2B5EF4-FFF2-40B4-BE49-F238E27FC236}">
                            <a16:creationId xmlns:a16="http://schemas.microsoft.com/office/drawing/2014/main" id="{D117AAD4-E522-465E-BD29-77CB1A48AB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845" name="Rectangle 844">
                        <a:extLst>
                          <a:ext uri="{FF2B5EF4-FFF2-40B4-BE49-F238E27FC236}">
                            <a16:creationId xmlns:a16="http://schemas.microsoft.com/office/drawing/2014/main" id="{440FC8D7-0373-4E22-B842-1451AFB2CC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46" name="Rectangle 845">
                        <a:extLst>
                          <a:ext uri="{FF2B5EF4-FFF2-40B4-BE49-F238E27FC236}">
                            <a16:creationId xmlns:a16="http://schemas.microsoft.com/office/drawing/2014/main" id="{7141E20A-FD84-4CD1-8FBA-A85F6A91F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41" name="Flowchart: Off-page Connector 840">
                      <a:extLst>
                        <a:ext uri="{FF2B5EF4-FFF2-40B4-BE49-F238E27FC236}">
                          <a16:creationId xmlns:a16="http://schemas.microsoft.com/office/drawing/2014/main" id="{440AC337-BB68-46A9-97A5-35FC78ED3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42" name="Picture 841">
                      <a:extLst>
                        <a:ext uri="{FF2B5EF4-FFF2-40B4-BE49-F238E27FC236}">
                          <a16:creationId xmlns:a16="http://schemas.microsoft.com/office/drawing/2014/main" id="{33646A60-FEAE-478D-8FA8-F439648EAC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32" name="Group 831">
                    <a:extLst>
                      <a:ext uri="{FF2B5EF4-FFF2-40B4-BE49-F238E27FC236}">
                        <a16:creationId xmlns:a16="http://schemas.microsoft.com/office/drawing/2014/main" id="{9845FC4A-B0AE-499E-AB22-5176096A7BD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33" name="Group 832">
                      <a:extLst>
                        <a:ext uri="{FF2B5EF4-FFF2-40B4-BE49-F238E27FC236}">
                          <a16:creationId xmlns:a16="http://schemas.microsoft.com/office/drawing/2014/main" id="{39AADC4C-61F5-4484-B3B3-59FAC641A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36" name="Rectangle 835">
                        <a:extLst>
                          <a:ext uri="{FF2B5EF4-FFF2-40B4-BE49-F238E27FC236}">
                            <a16:creationId xmlns:a16="http://schemas.microsoft.com/office/drawing/2014/main" id="{ED1598D7-63D6-49CA-B771-C03A096C92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7" name="Rectangle 836">
                        <a:extLst>
                          <a:ext uri="{FF2B5EF4-FFF2-40B4-BE49-F238E27FC236}">
                            <a16:creationId xmlns:a16="http://schemas.microsoft.com/office/drawing/2014/main" id="{649352F3-2E38-4C57-95A3-96D444F0A2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8" name="Rectangle 837">
                        <a:extLst>
                          <a:ext uri="{FF2B5EF4-FFF2-40B4-BE49-F238E27FC236}">
                            <a16:creationId xmlns:a16="http://schemas.microsoft.com/office/drawing/2014/main" id="{7B7C6761-C223-4670-B883-6C5A08688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9" name="Rectangle 838">
                        <a:extLst>
                          <a:ext uri="{FF2B5EF4-FFF2-40B4-BE49-F238E27FC236}">
                            <a16:creationId xmlns:a16="http://schemas.microsoft.com/office/drawing/2014/main" id="{29FE6F28-3421-4408-BC38-7A232DB56D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34" name="Flowchart: Off-page Connector 833">
                      <a:extLst>
                        <a:ext uri="{FF2B5EF4-FFF2-40B4-BE49-F238E27FC236}">
                          <a16:creationId xmlns:a16="http://schemas.microsoft.com/office/drawing/2014/main" id="{D4C5DD30-EFDB-4B3A-A376-4130EDC62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35" name="Picture 834">
                      <a:extLst>
                        <a:ext uri="{FF2B5EF4-FFF2-40B4-BE49-F238E27FC236}">
                          <a16:creationId xmlns:a16="http://schemas.microsoft.com/office/drawing/2014/main" id="{457C7B53-DAE7-40A3-B843-21B4A5D036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729DA46A-4AC7-4936-85CD-0F0AC1FD5A01}"/>
                    </a:ext>
                  </a:extLst>
                </p:cNvPr>
                <p:cNvGrpSpPr/>
                <p:nvPr/>
              </p:nvGrpSpPr>
              <p:grpSpPr>
                <a:xfrm>
                  <a:off x="141296982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815" name="Group 814">
                    <a:extLst>
                      <a:ext uri="{FF2B5EF4-FFF2-40B4-BE49-F238E27FC236}">
                        <a16:creationId xmlns:a16="http://schemas.microsoft.com/office/drawing/2014/main" id="{4C33DAA3-F8A0-4BDF-AA38-4DD57D42E01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24" name="Group 823">
                      <a:extLst>
                        <a:ext uri="{FF2B5EF4-FFF2-40B4-BE49-F238E27FC236}">
                          <a16:creationId xmlns:a16="http://schemas.microsoft.com/office/drawing/2014/main" id="{EC65705A-BA7E-4791-AF08-FEA1D74D5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27" name="Rectangle 826">
                        <a:extLst>
                          <a:ext uri="{FF2B5EF4-FFF2-40B4-BE49-F238E27FC236}">
                            <a16:creationId xmlns:a16="http://schemas.microsoft.com/office/drawing/2014/main" id="{798A66F3-AD65-4E27-AC3D-5B0206AFB8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8" name="Rectangle 827">
                        <a:extLst>
                          <a:ext uri="{FF2B5EF4-FFF2-40B4-BE49-F238E27FC236}">
                            <a16:creationId xmlns:a16="http://schemas.microsoft.com/office/drawing/2014/main" id="{5CA8D275-30F0-4885-97F3-EF6A676416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829" name="Rectangle 828">
                        <a:extLst>
                          <a:ext uri="{FF2B5EF4-FFF2-40B4-BE49-F238E27FC236}">
                            <a16:creationId xmlns:a16="http://schemas.microsoft.com/office/drawing/2014/main" id="{5F2BD0E5-6C07-4A1B-AC28-F542FE274C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30" name="Rectangle 829">
                        <a:extLst>
                          <a:ext uri="{FF2B5EF4-FFF2-40B4-BE49-F238E27FC236}">
                            <a16:creationId xmlns:a16="http://schemas.microsoft.com/office/drawing/2014/main" id="{36655929-3556-422A-BB39-C8FFEEE6E8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25" name="Flowchart: Off-page Connector 824">
                      <a:extLst>
                        <a:ext uri="{FF2B5EF4-FFF2-40B4-BE49-F238E27FC236}">
                          <a16:creationId xmlns:a16="http://schemas.microsoft.com/office/drawing/2014/main" id="{8CB638B5-1DE7-4AFC-B28E-473B02E8C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26" name="Picture 825">
                      <a:extLst>
                        <a:ext uri="{FF2B5EF4-FFF2-40B4-BE49-F238E27FC236}">
                          <a16:creationId xmlns:a16="http://schemas.microsoft.com/office/drawing/2014/main" id="{F7DE97EB-BC4A-46EF-A2FB-032CC71174A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16" name="Group 815">
                    <a:extLst>
                      <a:ext uri="{FF2B5EF4-FFF2-40B4-BE49-F238E27FC236}">
                        <a16:creationId xmlns:a16="http://schemas.microsoft.com/office/drawing/2014/main" id="{E8BF7D94-1646-4EFB-9721-A1DDF25FBFA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17" name="Group 816">
                      <a:extLst>
                        <a:ext uri="{FF2B5EF4-FFF2-40B4-BE49-F238E27FC236}">
                          <a16:creationId xmlns:a16="http://schemas.microsoft.com/office/drawing/2014/main" id="{C19942A0-2F11-4D5F-AE71-74B34B555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20" name="Rectangle 819">
                        <a:extLst>
                          <a:ext uri="{FF2B5EF4-FFF2-40B4-BE49-F238E27FC236}">
                            <a16:creationId xmlns:a16="http://schemas.microsoft.com/office/drawing/2014/main" id="{05D0FFE9-D04F-4CD3-A656-C12D968520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1" name="Rectangle 820">
                        <a:extLst>
                          <a:ext uri="{FF2B5EF4-FFF2-40B4-BE49-F238E27FC236}">
                            <a16:creationId xmlns:a16="http://schemas.microsoft.com/office/drawing/2014/main" id="{FF62AF4C-766A-4292-BB9B-D025EEEDB4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2" name="Rectangle 821">
                        <a:extLst>
                          <a:ext uri="{FF2B5EF4-FFF2-40B4-BE49-F238E27FC236}">
                            <a16:creationId xmlns:a16="http://schemas.microsoft.com/office/drawing/2014/main" id="{BD703698-41BE-42B6-AEF2-D8C9935DC3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23" name="Rectangle 822">
                        <a:extLst>
                          <a:ext uri="{FF2B5EF4-FFF2-40B4-BE49-F238E27FC236}">
                            <a16:creationId xmlns:a16="http://schemas.microsoft.com/office/drawing/2014/main" id="{2FB37B32-366D-4D60-BB8E-A3FDCF474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18" name="Flowchart: Off-page Connector 817">
                      <a:extLst>
                        <a:ext uri="{FF2B5EF4-FFF2-40B4-BE49-F238E27FC236}">
                          <a16:creationId xmlns:a16="http://schemas.microsoft.com/office/drawing/2014/main" id="{E36DD149-5C9C-46DD-99F6-0A4ACAD37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19" name="Picture 818">
                      <a:extLst>
                        <a:ext uri="{FF2B5EF4-FFF2-40B4-BE49-F238E27FC236}">
                          <a16:creationId xmlns:a16="http://schemas.microsoft.com/office/drawing/2014/main" id="{4EE256F8-A0B1-4EB7-B734-2823945108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1" name="Group 610">
                  <a:extLst>
                    <a:ext uri="{FF2B5EF4-FFF2-40B4-BE49-F238E27FC236}">
                      <a16:creationId xmlns:a16="http://schemas.microsoft.com/office/drawing/2014/main" id="{2A29E8F3-2CC1-4838-A528-3B8907B4B080}"/>
                    </a:ext>
                  </a:extLst>
                </p:cNvPr>
                <p:cNvGrpSpPr/>
                <p:nvPr/>
              </p:nvGrpSpPr>
              <p:grpSpPr>
                <a:xfrm>
                  <a:off x="122873128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226458F1-ADDA-4CA3-8E74-0330580F595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808" name="Group 807">
                      <a:extLst>
                        <a:ext uri="{FF2B5EF4-FFF2-40B4-BE49-F238E27FC236}">
                          <a16:creationId xmlns:a16="http://schemas.microsoft.com/office/drawing/2014/main" id="{F8C040F0-0986-4840-874A-CEB176D597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811" name="Rectangle 810">
                        <a:extLst>
                          <a:ext uri="{FF2B5EF4-FFF2-40B4-BE49-F238E27FC236}">
                            <a16:creationId xmlns:a16="http://schemas.microsoft.com/office/drawing/2014/main" id="{AB6D897F-16E8-43A7-B019-AAA7FD37F5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12" name="Rectangle 811">
                        <a:extLst>
                          <a:ext uri="{FF2B5EF4-FFF2-40B4-BE49-F238E27FC236}">
                            <a16:creationId xmlns:a16="http://schemas.microsoft.com/office/drawing/2014/main" id="{74DC35C8-406B-48FA-83EA-9064EF74AA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813" name="Rectangle 812">
                        <a:extLst>
                          <a:ext uri="{FF2B5EF4-FFF2-40B4-BE49-F238E27FC236}">
                            <a16:creationId xmlns:a16="http://schemas.microsoft.com/office/drawing/2014/main" id="{4C453FFB-19C6-4870-82DB-03B7E575FD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14" name="Rectangle 813">
                        <a:extLst>
                          <a:ext uri="{FF2B5EF4-FFF2-40B4-BE49-F238E27FC236}">
                            <a16:creationId xmlns:a16="http://schemas.microsoft.com/office/drawing/2014/main" id="{25F153E4-A929-4B12-A1BA-DE9DECBAB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09" name="Flowchart: Off-page Connector 808">
                      <a:extLst>
                        <a:ext uri="{FF2B5EF4-FFF2-40B4-BE49-F238E27FC236}">
                          <a16:creationId xmlns:a16="http://schemas.microsoft.com/office/drawing/2014/main" id="{1A08B1EA-1E29-4957-8F57-28DBA6B1D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10" name="Picture 809">
                      <a:extLst>
                        <a:ext uri="{FF2B5EF4-FFF2-40B4-BE49-F238E27FC236}">
                          <a16:creationId xmlns:a16="http://schemas.microsoft.com/office/drawing/2014/main" id="{47AF9D5E-A3DB-4EB4-9030-23A1359577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2786B009-50CF-4BDE-8817-6BBDA9C4748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801" name="Group 800">
                      <a:extLst>
                        <a:ext uri="{FF2B5EF4-FFF2-40B4-BE49-F238E27FC236}">
                          <a16:creationId xmlns:a16="http://schemas.microsoft.com/office/drawing/2014/main" id="{619EEC0B-C48F-4C9E-AB3C-63E65A3F58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804" name="Rectangle 803">
                        <a:extLst>
                          <a:ext uri="{FF2B5EF4-FFF2-40B4-BE49-F238E27FC236}">
                            <a16:creationId xmlns:a16="http://schemas.microsoft.com/office/drawing/2014/main" id="{17D76034-732D-4976-A357-B990581BEE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05" name="Rectangle 804">
                        <a:extLst>
                          <a:ext uri="{FF2B5EF4-FFF2-40B4-BE49-F238E27FC236}">
                            <a16:creationId xmlns:a16="http://schemas.microsoft.com/office/drawing/2014/main" id="{7C3FA129-1E0E-449E-8B82-11D43451FC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806" name="Rectangle 805">
                        <a:extLst>
                          <a:ext uri="{FF2B5EF4-FFF2-40B4-BE49-F238E27FC236}">
                            <a16:creationId xmlns:a16="http://schemas.microsoft.com/office/drawing/2014/main" id="{34B354DF-2013-45C5-B76A-25BB680B80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807" name="Rectangle 806">
                        <a:extLst>
                          <a:ext uri="{FF2B5EF4-FFF2-40B4-BE49-F238E27FC236}">
                            <a16:creationId xmlns:a16="http://schemas.microsoft.com/office/drawing/2014/main" id="{845F4FA5-28E3-4CD1-833E-140311EF1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802" name="Flowchart: Off-page Connector 801">
                      <a:extLst>
                        <a:ext uri="{FF2B5EF4-FFF2-40B4-BE49-F238E27FC236}">
                          <a16:creationId xmlns:a16="http://schemas.microsoft.com/office/drawing/2014/main" id="{25DF1146-6C3D-45C6-A4C0-5DA1313D4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803" name="Picture 802">
                      <a:extLst>
                        <a:ext uri="{FF2B5EF4-FFF2-40B4-BE49-F238E27FC236}">
                          <a16:creationId xmlns:a16="http://schemas.microsoft.com/office/drawing/2014/main" id="{F6C23F11-8755-4B16-8348-CF1E06EB38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2" name="Group 611">
                  <a:extLst>
                    <a:ext uri="{FF2B5EF4-FFF2-40B4-BE49-F238E27FC236}">
                      <a16:creationId xmlns:a16="http://schemas.microsoft.com/office/drawing/2014/main" id="{8595C4AD-0A35-427F-8113-0C88D461BDAA}"/>
                    </a:ext>
                  </a:extLst>
                </p:cNvPr>
                <p:cNvGrpSpPr/>
                <p:nvPr/>
              </p:nvGrpSpPr>
              <p:grpSpPr>
                <a:xfrm>
                  <a:off x="129014980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83" name="Group 782">
                    <a:extLst>
                      <a:ext uri="{FF2B5EF4-FFF2-40B4-BE49-F238E27FC236}">
                        <a16:creationId xmlns:a16="http://schemas.microsoft.com/office/drawing/2014/main" id="{C7F2858F-D014-4A74-AEC6-A9266910E25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92" name="Group 791">
                      <a:extLst>
                        <a:ext uri="{FF2B5EF4-FFF2-40B4-BE49-F238E27FC236}">
                          <a16:creationId xmlns:a16="http://schemas.microsoft.com/office/drawing/2014/main" id="{476BD8FC-6136-4097-AA25-7A1F99E596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95" name="Rectangle 794">
                        <a:extLst>
                          <a:ext uri="{FF2B5EF4-FFF2-40B4-BE49-F238E27FC236}">
                            <a16:creationId xmlns:a16="http://schemas.microsoft.com/office/drawing/2014/main" id="{27210568-1247-4FE1-8E28-768B0EB1A6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6" name="Rectangle 795">
                        <a:extLst>
                          <a:ext uri="{FF2B5EF4-FFF2-40B4-BE49-F238E27FC236}">
                            <a16:creationId xmlns:a16="http://schemas.microsoft.com/office/drawing/2014/main" id="{4EDEF5D0-5FEF-4804-9FCC-0DC856509D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7" name="Rectangle 796">
                        <a:extLst>
                          <a:ext uri="{FF2B5EF4-FFF2-40B4-BE49-F238E27FC236}">
                            <a16:creationId xmlns:a16="http://schemas.microsoft.com/office/drawing/2014/main" id="{B9F57602-E51F-4E1E-86FC-4D573A9E9D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8" name="Rectangle 797">
                        <a:extLst>
                          <a:ext uri="{FF2B5EF4-FFF2-40B4-BE49-F238E27FC236}">
                            <a16:creationId xmlns:a16="http://schemas.microsoft.com/office/drawing/2014/main" id="{679F89B1-C1F4-4637-BF27-59AB748B4D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93" name="Flowchart: Off-page Connector 792">
                      <a:extLst>
                        <a:ext uri="{FF2B5EF4-FFF2-40B4-BE49-F238E27FC236}">
                          <a16:creationId xmlns:a16="http://schemas.microsoft.com/office/drawing/2014/main" id="{1C61319D-FFEA-4570-8B4C-9A03AF2F0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94" name="Picture 793">
                      <a:extLst>
                        <a:ext uri="{FF2B5EF4-FFF2-40B4-BE49-F238E27FC236}">
                          <a16:creationId xmlns:a16="http://schemas.microsoft.com/office/drawing/2014/main" id="{ACCE81D7-72C9-49F8-B6A0-E81A36529A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84" name="Group 783">
                    <a:extLst>
                      <a:ext uri="{FF2B5EF4-FFF2-40B4-BE49-F238E27FC236}">
                        <a16:creationId xmlns:a16="http://schemas.microsoft.com/office/drawing/2014/main" id="{084B012E-9FCD-4A49-ACED-858F661589B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85" name="Group 784">
                      <a:extLst>
                        <a:ext uri="{FF2B5EF4-FFF2-40B4-BE49-F238E27FC236}">
                          <a16:creationId xmlns:a16="http://schemas.microsoft.com/office/drawing/2014/main" id="{AC995903-794D-4173-8F75-8D3C7B1705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88" name="Rectangle 787">
                        <a:extLst>
                          <a:ext uri="{FF2B5EF4-FFF2-40B4-BE49-F238E27FC236}">
                            <a16:creationId xmlns:a16="http://schemas.microsoft.com/office/drawing/2014/main" id="{B51C0FD4-546E-44B2-88A6-D38F108A1E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9" name="Rectangle 788">
                        <a:extLst>
                          <a:ext uri="{FF2B5EF4-FFF2-40B4-BE49-F238E27FC236}">
                            <a16:creationId xmlns:a16="http://schemas.microsoft.com/office/drawing/2014/main" id="{600FC2C0-B2A7-4389-B3A5-F21C96C301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0" name="Rectangle 789">
                        <a:extLst>
                          <a:ext uri="{FF2B5EF4-FFF2-40B4-BE49-F238E27FC236}">
                            <a16:creationId xmlns:a16="http://schemas.microsoft.com/office/drawing/2014/main" id="{15C25B3B-B1EC-4F29-8D28-078D0A901B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91" name="Rectangle 790">
                        <a:extLst>
                          <a:ext uri="{FF2B5EF4-FFF2-40B4-BE49-F238E27FC236}">
                            <a16:creationId xmlns:a16="http://schemas.microsoft.com/office/drawing/2014/main" id="{B425E655-8FFA-450D-A81C-9C3C04C98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86" name="Flowchart: Off-page Connector 785">
                      <a:extLst>
                        <a:ext uri="{FF2B5EF4-FFF2-40B4-BE49-F238E27FC236}">
                          <a16:creationId xmlns:a16="http://schemas.microsoft.com/office/drawing/2014/main" id="{505F2136-28F3-4630-BC75-1E3998C51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87" name="Picture 786">
                      <a:extLst>
                        <a:ext uri="{FF2B5EF4-FFF2-40B4-BE49-F238E27FC236}">
                          <a16:creationId xmlns:a16="http://schemas.microsoft.com/office/drawing/2014/main" id="{12C660A7-4AB4-4DA5-950F-7262DF5DC4D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3" name="Group 612">
                  <a:extLst>
                    <a:ext uri="{FF2B5EF4-FFF2-40B4-BE49-F238E27FC236}">
                      <a16:creationId xmlns:a16="http://schemas.microsoft.com/office/drawing/2014/main" id="{5A295605-5EF0-4E20-822E-D112A16F90B6}"/>
                    </a:ext>
                  </a:extLst>
                </p:cNvPr>
                <p:cNvGrpSpPr/>
                <p:nvPr/>
              </p:nvGrpSpPr>
              <p:grpSpPr>
                <a:xfrm>
                  <a:off x="110585401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67" name="Group 766">
                    <a:extLst>
                      <a:ext uri="{FF2B5EF4-FFF2-40B4-BE49-F238E27FC236}">
                        <a16:creationId xmlns:a16="http://schemas.microsoft.com/office/drawing/2014/main" id="{C48470B3-F4E9-401C-88D0-8CB4D37F583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76" name="Group 775">
                      <a:extLst>
                        <a:ext uri="{FF2B5EF4-FFF2-40B4-BE49-F238E27FC236}">
                          <a16:creationId xmlns:a16="http://schemas.microsoft.com/office/drawing/2014/main" id="{9A98D226-0750-4D2F-9870-70EC02C60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79" name="Rectangle 778">
                        <a:extLst>
                          <a:ext uri="{FF2B5EF4-FFF2-40B4-BE49-F238E27FC236}">
                            <a16:creationId xmlns:a16="http://schemas.microsoft.com/office/drawing/2014/main" id="{A0A78AAB-2148-4856-B09E-9023103795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0" name="Rectangle 779">
                        <a:extLst>
                          <a:ext uri="{FF2B5EF4-FFF2-40B4-BE49-F238E27FC236}">
                            <a16:creationId xmlns:a16="http://schemas.microsoft.com/office/drawing/2014/main" id="{FE6955B2-0FBD-4A8D-A677-E9C1A2252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781" name="Rectangle 780">
                        <a:extLst>
                          <a:ext uri="{FF2B5EF4-FFF2-40B4-BE49-F238E27FC236}">
                            <a16:creationId xmlns:a16="http://schemas.microsoft.com/office/drawing/2014/main" id="{081BA914-384D-431C-89D2-EAEA6AA05F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82" name="Rectangle 781">
                        <a:extLst>
                          <a:ext uri="{FF2B5EF4-FFF2-40B4-BE49-F238E27FC236}">
                            <a16:creationId xmlns:a16="http://schemas.microsoft.com/office/drawing/2014/main" id="{D467E1A0-B1A9-4DF7-84CE-51E63B900E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77" name="Flowchart: Off-page Connector 776">
                      <a:extLst>
                        <a:ext uri="{FF2B5EF4-FFF2-40B4-BE49-F238E27FC236}">
                          <a16:creationId xmlns:a16="http://schemas.microsoft.com/office/drawing/2014/main" id="{D5005AB2-2FA0-4AC0-9DEE-4DB2063DD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78" name="Picture 777">
                      <a:extLst>
                        <a:ext uri="{FF2B5EF4-FFF2-40B4-BE49-F238E27FC236}">
                          <a16:creationId xmlns:a16="http://schemas.microsoft.com/office/drawing/2014/main" id="{D71EC888-BB56-4062-9199-3177F0ED14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68" name="Group 767">
                    <a:extLst>
                      <a:ext uri="{FF2B5EF4-FFF2-40B4-BE49-F238E27FC236}">
                        <a16:creationId xmlns:a16="http://schemas.microsoft.com/office/drawing/2014/main" id="{0F4A089F-E48B-4C3B-AB1A-A93E44CEBCC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69" name="Group 768">
                      <a:extLst>
                        <a:ext uri="{FF2B5EF4-FFF2-40B4-BE49-F238E27FC236}">
                          <a16:creationId xmlns:a16="http://schemas.microsoft.com/office/drawing/2014/main" id="{01A0B7C8-4432-4D21-A850-935FC55B44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72" name="Rectangle 771">
                        <a:extLst>
                          <a:ext uri="{FF2B5EF4-FFF2-40B4-BE49-F238E27FC236}">
                            <a16:creationId xmlns:a16="http://schemas.microsoft.com/office/drawing/2014/main" id="{AB48923B-98B6-4727-90A5-25564BBC3F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3" name="Rectangle 772">
                        <a:extLst>
                          <a:ext uri="{FF2B5EF4-FFF2-40B4-BE49-F238E27FC236}">
                            <a16:creationId xmlns:a16="http://schemas.microsoft.com/office/drawing/2014/main" id="{C2309906-20FC-4CB5-B3D6-39B299BDB4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4" name="Rectangle 773">
                        <a:extLst>
                          <a:ext uri="{FF2B5EF4-FFF2-40B4-BE49-F238E27FC236}">
                            <a16:creationId xmlns:a16="http://schemas.microsoft.com/office/drawing/2014/main" id="{73F9FE14-0859-4F2C-AEB9-64095AA8C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75" name="Rectangle 774">
                        <a:extLst>
                          <a:ext uri="{FF2B5EF4-FFF2-40B4-BE49-F238E27FC236}">
                            <a16:creationId xmlns:a16="http://schemas.microsoft.com/office/drawing/2014/main" id="{11F96CCB-6EBF-4B4C-BCD0-02F752541E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70" name="Flowchart: Off-page Connector 769">
                      <a:extLst>
                        <a:ext uri="{FF2B5EF4-FFF2-40B4-BE49-F238E27FC236}">
                          <a16:creationId xmlns:a16="http://schemas.microsoft.com/office/drawing/2014/main" id="{FB8A213C-461A-4F5C-A0AE-BC9D829F3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71" name="Picture 770">
                      <a:extLst>
                        <a:ext uri="{FF2B5EF4-FFF2-40B4-BE49-F238E27FC236}">
                          <a16:creationId xmlns:a16="http://schemas.microsoft.com/office/drawing/2014/main" id="{DBCB3F59-54B9-45A3-9CAB-C2D498EB55D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4" name="Group 613">
                  <a:extLst>
                    <a:ext uri="{FF2B5EF4-FFF2-40B4-BE49-F238E27FC236}">
                      <a16:creationId xmlns:a16="http://schemas.microsoft.com/office/drawing/2014/main" id="{8852581A-00E5-4A08-97E9-243D3FCDD3BC}"/>
                    </a:ext>
                  </a:extLst>
                </p:cNvPr>
                <p:cNvGrpSpPr/>
                <p:nvPr/>
              </p:nvGrpSpPr>
              <p:grpSpPr>
                <a:xfrm>
                  <a:off x="116727253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51" name="Group 750">
                    <a:extLst>
                      <a:ext uri="{FF2B5EF4-FFF2-40B4-BE49-F238E27FC236}">
                        <a16:creationId xmlns:a16="http://schemas.microsoft.com/office/drawing/2014/main" id="{5ADD905C-057A-4CFB-AC26-07026344C45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60" name="Group 759">
                      <a:extLst>
                        <a:ext uri="{FF2B5EF4-FFF2-40B4-BE49-F238E27FC236}">
                          <a16:creationId xmlns:a16="http://schemas.microsoft.com/office/drawing/2014/main" id="{C1AD368B-1265-4C03-8B18-7CAF8924B7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63" name="Rectangle 762">
                        <a:extLst>
                          <a:ext uri="{FF2B5EF4-FFF2-40B4-BE49-F238E27FC236}">
                            <a16:creationId xmlns:a16="http://schemas.microsoft.com/office/drawing/2014/main" id="{E74D3074-B7B3-4FA0-AAB0-8E64135D2F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4" name="Rectangle 763">
                        <a:extLst>
                          <a:ext uri="{FF2B5EF4-FFF2-40B4-BE49-F238E27FC236}">
                            <a16:creationId xmlns:a16="http://schemas.microsoft.com/office/drawing/2014/main" id="{050E74BB-C97F-495A-A41D-FD128A13BC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765" name="Rectangle 764">
                        <a:extLst>
                          <a:ext uri="{FF2B5EF4-FFF2-40B4-BE49-F238E27FC236}">
                            <a16:creationId xmlns:a16="http://schemas.microsoft.com/office/drawing/2014/main" id="{AD924D35-14BA-40F4-AC44-ED00CF6FA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66" name="Rectangle 765">
                        <a:extLst>
                          <a:ext uri="{FF2B5EF4-FFF2-40B4-BE49-F238E27FC236}">
                            <a16:creationId xmlns:a16="http://schemas.microsoft.com/office/drawing/2014/main" id="{842510E9-29D6-4834-A592-40B260BE0C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61" name="Flowchart: Off-page Connector 760">
                      <a:extLst>
                        <a:ext uri="{FF2B5EF4-FFF2-40B4-BE49-F238E27FC236}">
                          <a16:creationId xmlns:a16="http://schemas.microsoft.com/office/drawing/2014/main" id="{181B3774-577E-44F8-98FE-7593D43166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62" name="Picture 761">
                      <a:extLst>
                        <a:ext uri="{FF2B5EF4-FFF2-40B4-BE49-F238E27FC236}">
                          <a16:creationId xmlns:a16="http://schemas.microsoft.com/office/drawing/2014/main" id="{8760D8E3-F59A-4AB5-BC77-A3C8F588E9E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52" name="Group 751">
                    <a:extLst>
                      <a:ext uri="{FF2B5EF4-FFF2-40B4-BE49-F238E27FC236}">
                        <a16:creationId xmlns:a16="http://schemas.microsoft.com/office/drawing/2014/main" id="{2D4221BC-96F9-4F34-90EA-5BEAAA37A50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53" name="Group 752">
                      <a:extLst>
                        <a:ext uri="{FF2B5EF4-FFF2-40B4-BE49-F238E27FC236}">
                          <a16:creationId xmlns:a16="http://schemas.microsoft.com/office/drawing/2014/main" id="{DE413836-96D0-4E07-A1C5-0405FB8FF7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56" name="Rectangle 755">
                        <a:extLst>
                          <a:ext uri="{FF2B5EF4-FFF2-40B4-BE49-F238E27FC236}">
                            <a16:creationId xmlns:a16="http://schemas.microsoft.com/office/drawing/2014/main" id="{B17C6DCA-E256-4188-8F71-23A0EBEF9B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7" name="Rectangle 756">
                        <a:extLst>
                          <a:ext uri="{FF2B5EF4-FFF2-40B4-BE49-F238E27FC236}">
                            <a16:creationId xmlns:a16="http://schemas.microsoft.com/office/drawing/2014/main" id="{18FC33A5-E3E5-4927-B760-7BC059A622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8" name="Rectangle 757">
                        <a:extLst>
                          <a:ext uri="{FF2B5EF4-FFF2-40B4-BE49-F238E27FC236}">
                            <a16:creationId xmlns:a16="http://schemas.microsoft.com/office/drawing/2014/main" id="{547DA41F-AB7B-48F4-90EA-E22EB6D5EF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9" name="Rectangle 758">
                        <a:extLst>
                          <a:ext uri="{FF2B5EF4-FFF2-40B4-BE49-F238E27FC236}">
                            <a16:creationId xmlns:a16="http://schemas.microsoft.com/office/drawing/2014/main" id="{ED7AAC5C-A91D-46E7-94D3-99FCF4B0E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54" name="Flowchart: Off-page Connector 753">
                      <a:extLst>
                        <a:ext uri="{FF2B5EF4-FFF2-40B4-BE49-F238E27FC236}">
                          <a16:creationId xmlns:a16="http://schemas.microsoft.com/office/drawing/2014/main" id="{3533F8F7-A450-4FD9-84FF-FC77046DB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55" name="Picture 754">
                      <a:extLst>
                        <a:ext uri="{FF2B5EF4-FFF2-40B4-BE49-F238E27FC236}">
                          <a16:creationId xmlns:a16="http://schemas.microsoft.com/office/drawing/2014/main" id="{1199C47B-461C-4047-8770-7B93B56633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5" name="Group 614">
                  <a:extLst>
                    <a:ext uri="{FF2B5EF4-FFF2-40B4-BE49-F238E27FC236}">
                      <a16:creationId xmlns:a16="http://schemas.microsoft.com/office/drawing/2014/main" id="{1CB96658-07EE-49EF-A6D2-8EEAC3D7B3E7}"/>
                    </a:ext>
                  </a:extLst>
                </p:cNvPr>
                <p:cNvGrpSpPr/>
                <p:nvPr/>
              </p:nvGrpSpPr>
              <p:grpSpPr>
                <a:xfrm>
                  <a:off x="196582165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35" name="Group 734">
                    <a:extLst>
                      <a:ext uri="{FF2B5EF4-FFF2-40B4-BE49-F238E27FC236}">
                        <a16:creationId xmlns:a16="http://schemas.microsoft.com/office/drawing/2014/main" id="{D068D3CC-7716-48A5-A799-84CA19A54C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44" name="Group 743">
                      <a:extLst>
                        <a:ext uri="{FF2B5EF4-FFF2-40B4-BE49-F238E27FC236}">
                          <a16:creationId xmlns:a16="http://schemas.microsoft.com/office/drawing/2014/main" id="{E6662EB4-7890-4E0D-9D2A-4CDB10250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47" name="Rectangle 746">
                        <a:extLst>
                          <a:ext uri="{FF2B5EF4-FFF2-40B4-BE49-F238E27FC236}">
                            <a16:creationId xmlns:a16="http://schemas.microsoft.com/office/drawing/2014/main" id="{9AF07FDA-6AAF-46C1-B0D4-E6835C573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8" name="Rectangle 747">
                        <a:extLst>
                          <a:ext uri="{FF2B5EF4-FFF2-40B4-BE49-F238E27FC236}">
                            <a16:creationId xmlns:a16="http://schemas.microsoft.com/office/drawing/2014/main" id="{1B7C7611-824E-434D-BD5C-EB4D27DDFF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9" name="Rectangle 748">
                        <a:extLst>
                          <a:ext uri="{FF2B5EF4-FFF2-40B4-BE49-F238E27FC236}">
                            <a16:creationId xmlns:a16="http://schemas.microsoft.com/office/drawing/2014/main" id="{11C2AE9E-6469-4FAB-B814-5D225BA98C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50" name="Rectangle 749">
                        <a:extLst>
                          <a:ext uri="{FF2B5EF4-FFF2-40B4-BE49-F238E27FC236}">
                            <a16:creationId xmlns:a16="http://schemas.microsoft.com/office/drawing/2014/main" id="{5F6446E5-5644-4C04-A43B-FE81219BB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45" name="Flowchart: Off-page Connector 744">
                      <a:extLst>
                        <a:ext uri="{FF2B5EF4-FFF2-40B4-BE49-F238E27FC236}">
                          <a16:creationId xmlns:a16="http://schemas.microsoft.com/office/drawing/2014/main" id="{742B8E98-AC25-472F-805A-A10BE0CC1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46" name="Picture 745">
                      <a:extLst>
                        <a:ext uri="{FF2B5EF4-FFF2-40B4-BE49-F238E27FC236}">
                          <a16:creationId xmlns:a16="http://schemas.microsoft.com/office/drawing/2014/main" id="{80CA4CCE-396D-4865-9B78-C28D0F596A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36" name="Group 735">
                    <a:extLst>
                      <a:ext uri="{FF2B5EF4-FFF2-40B4-BE49-F238E27FC236}">
                        <a16:creationId xmlns:a16="http://schemas.microsoft.com/office/drawing/2014/main" id="{0434734C-F171-48D3-9157-092B5A22082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37" name="Group 736">
                      <a:extLst>
                        <a:ext uri="{FF2B5EF4-FFF2-40B4-BE49-F238E27FC236}">
                          <a16:creationId xmlns:a16="http://schemas.microsoft.com/office/drawing/2014/main" id="{A3C424F0-92BE-43B8-B867-BB51D09107D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40" name="Rectangle 739">
                        <a:extLst>
                          <a:ext uri="{FF2B5EF4-FFF2-40B4-BE49-F238E27FC236}">
                            <a16:creationId xmlns:a16="http://schemas.microsoft.com/office/drawing/2014/main" id="{FFA17CC0-F742-4488-BFDE-255A7D73D8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1" name="Rectangle 740">
                        <a:extLst>
                          <a:ext uri="{FF2B5EF4-FFF2-40B4-BE49-F238E27FC236}">
                            <a16:creationId xmlns:a16="http://schemas.microsoft.com/office/drawing/2014/main" id="{01B48A74-38C2-4161-9C93-B4C08C443C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2" name="Rectangle 741">
                        <a:extLst>
                          <a:ext uri="{FF2B5EF4-FFF2-40B4-BE49-F238E27FC236}">
                            <a16:creationId xmlns:a16="http://schemas.microsoft.com/office/drawing/2014/main" id="{E3F76183-CA15-48C4-A778-B20E386142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43" name="Rectangle 742">
                        <a:extLst>
                          <a:ext uri="{FF2B5EF4-FFF2-40B4-BE49-F238E27FC236}">
                            <a16:creationId xmlns:a16="http://schemas.microsoft.com/office/drawing/2014/main" id="{5E333657-F2C0-46FF-BA7F-0D190867A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38" name="Flowchart: Off-page Connector 737">
                      <a:extLst>
                        <a:ext uri="{FF2B5EF4-FFF2-40B4-BE49-F238E27FC236}">
                          <a16:creationId xmlns:a16="http://schemas.microsoft.com/office/drawing/2014/main" id="{6CA328CF-1483-4928-90FF-C1F1E72C9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39" name="Picture 738">
                      <a:extLst>
                        <a:ext uri="{FF2B5EF4-FFF2-40B4-BE49-F238E27FC236}">
                          <a16:creationId xmlns:a16="http://schemas.microsoft.com/office/drawing/2014/main" id="{9B4046A7-2171-4653-A8B3-C70B3542D5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6" name="Group 615">
                  <a:extLst>
                    <a:ext uri="{FF2B5EF4-FFF2-40B4-BE49-F238E27FC236}">
                      <a16:creationId xmlns:a16="http://schemas.microsoft.com/office/drawing/2014/main" id="{19CE0081-4E78-4E47-B292-00A0A281D62A}"/>
                    </a:ext>
                  </a:extLst>
                </p:cNvPr>
                <p:cNvGrpSpPr/>
                <p:nvPr/>
              </p:nvGrpSpPr>
              <p:grpSpPr>
                <a:xfrm>
                  <a:off x="202724017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19" name="Group 718">
                    <a:extLst>
                      <a:ext uri="{FF2B5EF4-FFF2-40B4-BE49-F238E27FC236}">
                        <a16:creationId xmlns:a16="http://schemas.microsoft.com/office/drawing/2014/main" id="{F28920C9-D240-4C8C-AFAB-145FF9DA856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28" name="Group 727">
                      <a:extLst>
                        <a:ext uri="{FF2B5EF4-FFF2-40B4-BE49-F238E27FC236}">
                          <a16:creationId xmlns:a16="http://schemas.microsoft.com/office/drawing/2014/main" id="{51EA5FF0-44D3-484E-A21A-8DF5563315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31" name="Rectangle 730">
                        <a:extLst>
                          <a:ext uri="{FF2B5EF4-FFF2-40B4-BE49-F238E27FC236}">
                            <a16:creationId xmlns:a16="http://schemas.microsoft.com/office/drawing/2014/main" id="{1BF57F15-F7D8-41FD-B9AB-67314D11B6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32" name="Rectangle 731">
                        <a:extLst>
                          <a:ext uri="{FF2B5EF4-FFF2-40B4-BE49-F238E27FC236}">
                            <a16:creationId xmlns:a16="http://schemas.microsoft.com/office/drawing/2014/main" id="{692F0B6F-2416-4BC4-A6F9-23D52D2D1D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733" name="Rectangle 732">
                        <a:extLst>
                          <a:ext uri="{FF2B5EF4-FFF2-40B4-BE49-F238E27FC236}">
                            <a16:creationId xmlns:a16="http://schemas.microsoft.com/office/drawing/2014/main" id="{818981E1-957E-4A68-A97B-05B3AD2CE9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34" name="Rectangle 733">
                        <a:extLst>
                          <a:ext uri="{FF2B5EF4-FFF2-40B4-BE49-F238E27FC236}">
                            <a16:creationId xmlns:a16="http://schemas.microsoft.com/office/drawing/2014/main" id="{E9619FE9-162B-4A7C-A038-1DFB32AFAD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29" name="Flowchart: Off-page Connector 728">
                      <a:extLst>
                        <a:ext uri="{FF2B5EF4-FFF2-40B4-BE49-F238E27FC236}">
                          <a16:creationId xmlns:a16="http://schemas.microsoft.com/office/drawing/2014/main" id="{DA6DB25C-55D0-4645-B3A9-18E4A36AA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30" name="Picture 729">
                      <a:extLst>
                        <a:ext uri="{FF2B5EF4-FFF2-40B4-BE49-F238E27FC236}">
                          <a16:creationId xmlns:a16="http://schemas.microsoft.com/office/drawing/2014/main" id="{613586B0-4821-46BD-BA93-C58DD5C5BE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0" name="Group 719">
                    <a:extLst>
                      <a:ext uri="{FF2B5EF4-FFF2-40B4-BE49-F238E27FC236}">
                        <a16:creationId xmlns:a16="http://schemas.microsoft.com/office/drawing/2014/main" id="{47936752-8214-4452-A971-83745AA5FCF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21" name="Group 720">
                      <a:extLst>
                        <a:ext uri="{FF2B5EF4-FFF2-40B4-BE49-F238E27FC236}">
                          <a16:creationId xmlns:a16="http://schemas.microsoft.com/office/drawing/2014/main" id="{24F393FF-652E-4F38-88FE-D35D0122B55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24" name="Rectangle 723">
                        <a:extLst>
                          <a:ext uri="{FF2B5EF4-FFF2-40B4-BE49-F238E27FC236}">
                            <a16:creationId xmlns:a16="http://schemas.microsoft.com/office/drawing/2014/main" id="{0979C269-85A4-4330-8ECC-0879709C4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5" name="Rectangle 724">
                        <a:extLst>
                          <a:ext uri="{FF2B5EF4-FFF2-40B4-BE49-F238E27FC236}">
                            <a16:creationId xmlns:a16="http://schemas.microsoft.com/office/drawing/2014/main" id="{9F57ECB5-803B-4B81-8C07-B084A9A20F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6" name="Rectangle 725">
                        <a:extLst>
                          <a:ext uri="{FF2B5EF4-FFF2-40B4-BE49-F238E27FC236}">
                            <a16:creationId xmlns:a16="http://schemas.microsoft.com/office/drawing/2014/main" id="{1B94661C-17F2-46AA-AD59-FACACF1BF3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27" name="Rectangle 726">
                        <a:extLst>
                          <a:ext uri="{FF2B5EF4-FFF2-40B4-BE49-F238E27FC236}">
                            <a16:creationId xmlns:a16="http://schemas.microsoft.com/office/drawing/2014/main" id="{173CBBBD-CD0D-445D-A9C3-EFD77392C3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22" name="Flowchart: Off-page Connector 721">
                      <a:extLst>
                        <a:ext uri="{FF2B5EF4-FFF2-40B4-BE49-F238E27FC236}">
                          <a16:creationId xmlns:a16="http://schemas.microsoft.com/office/drawing/2014/main" id="{74638DE3-B558-4F9A-80AA-1D9A86F3B4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23" name="Picture 722">
                      <a:extLst>
                        <a:ext uri="{FF2B5EF4-FFF2-40B4-BE49-F238E27FC236}">
                          <a16:creationId xmlns:a16="http://schemas.microsoft.com/office/drawing/2014/main" id="{42D134B3-969B-464B-966F-082D7AE24E1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EFFC963C-2F2A-4DF1-8C18-FBB38E243BB3}"/>
                    </a:ext>
                  </a:extLst>
                </p:cNvPr>
                <p:cNvGrpSpPr/>
                <p:nvPr/>
              </p:nvGrpSpPr>
              <p:grpSpPr>
                <a:xfrm>
                  <a:off x="184294438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703" name="Group 702">
                    <a:extLst>
                      <a:ext uri="{FF2B5EF4-FFF2-40B4-BE49-F238E27FC236}">
                        <a16:creationId xmlns:a16="http://schemas.microsoft.com/office/drawing/2014/main" id="{36113BF9-7C4F-4F74-A2A8-C46D40FA830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712" name="Group 711">
                      <a:extLst>
                        <a:ext uri="{FF2B5EF4-FFF2-40B4-BE49-F238E27FC236}">
                          <a16:creationId xmlns:a16="http://schemas.microsoft.com/office/drawing/2014/main" id="{52DCEEB1-B059-445B-863D-CE127064B0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715" name="Rectangle 714">
                        <a:extLst>
                          <a:ext uri="{FF2B5EF4-FFF2-40B4-BE49-F238E27FC236}">
                            <a16:creationId xmlns:a16="http://schemas.microsoft.com/office/drawing/2014/main" id="{FEACD86D-D9C2-4F59-BF87-426961CC9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6" name="Rectangle 715">
                        <a:extLst>
                          <a:ext uri="{FF2B5EF4-FFF2-40B4-BE49-F238E27FC236}">
                            <a16:creationId xmlns:a16="http://schemas.microsoft.com/office/drawing/2014/main" id="{A4EC32EB-330F-4053-B7C8-5A716A5280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717" name="Rectangle 716">
                        <a:extLst>
                          <a:ext uri="{FF2B5EF4-FFF2-40B4-BE49-F238E27FC236}">
                            <a16:creationId xmlns:a16="http://schemas.microsoft.com/office/drawing/2014/main" id="{9DFECE2F-DC29-4C33-8ECE-9EAAB2EB2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8" name="Rectangle 717">
                        <a:extLst>
                          <a:ext uri="{FF2B5EF4-FFF2-40B4-BE49-F238E27FC236}">
                            <a16:creationId xmlns:a16="http://schemas.microsoft.com/office/drawing/2014/main" id="{F729ED78-C0EA-4FE8-8097-BA53067ABA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13" name="Flowchart: Off-page Connector 712">
                      <a:extLst>
                        <a:ext uri="{FF2B5EF4-FFF2-40B4-BE49-F238E27FC236}">
                          <a16:creationId xmlns:a16="http://schemas.microsoft.com/office/drawing/2014/main" id="{E2935BC9-2FDB-430F-A4C0-1DC122454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14" name="Picture 713">
                      <a:extLst>
                        <a:ext uri="{FF2B5EF4-FFF2-40B4-BE49-F238E27FC236}">
                          <a16:creationId xmlns:a16="http://schemas.microsoft.com/office/drawing/2014/main" id="{F025EB1D-97EA-4296-A797-2D03D67AB53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04" name="Group 703">
                    <a:extLst>
                      <a:ext uri="{FF2B5EF4-FFF2-40B4-BE49-F238E27FC236}">
                        <a16:creationId xmlns:a16="http://schemas.microsoft.com/office/drawing/2014/main" id="{BFA005F2-CD4D-40DE-B41D-9106F4D3C50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705" name="Group 704">
                      <a:extLst>
                        <a:ext uri="{FF2B5EF4-FFF2-40B4-BE49-F238E27FC236}">
                          <a16:creationId xmlns:a16="http://schemas.microsoft.com/office/drawing/2014/main" id="{CEB11C6F-9E31-46A6-87E8-4D25BF8328E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708" name="Rectangle 707">
                        <a:extLst>
                          <a:ext uri="{FF2B5EF4-FFF2-40B4-BE49-F238E27FC236}">
                            <a16:creationId xmlns:a16="http://schemas.microsoft.com/office/drawing/2014/main" id="{B2525A84-38A1-4F1A-8DB6-32A0AF2D63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9" name="Rectangle 708">
                        <a:extLst>
                          <a:ext uri="{FF2B5EF4-FFF2-40B4-BE49-F238E27FC236}">
                            <a16:creationId xmlns:a16="http://schemas.microsoft.com/office/drawing/2014/main" id="{D0EFB2C1-8685-425C-9C70-614E1A766A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0" name="Rectangle 709">
                        <a:extLst>
                          <a:ext uri="{FF2B5EF4-FFF2-40B4-BE49-F238E27FC236}">
                            <a16:creationId xmlns:a16="http://schemas.microsoft.com/office/drawing/2014/main" id="{517C1C27-1A71-40D6-A618-FA69E55E1F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11" name="Rectangle 710">
                        <a:extLst>
                          <a:ext uri="{FF2B5EF4-FFF2-40B4-BE49-F238E27FC236}">
                            <a16:creationId xmlns:a16="http://schemas.microsoft.com/office/drawing/2014/main" id="{71FF11C7-078E-47F0-AA18-45D79F4723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706" name="Flowchart: Off-page Connector 705">
                      <a:extLst>
                        <a:ext uri="{FF2B5EF4-FFF2-40B4-BE49-F238E27FC236}">
                          <a16:creationId xmlns:a16="http://schemas.microsoft.com/office/drawing/2014/main" id="{DB88A856-5EB8-492D-8A87-1607174CA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707" name="Picture 706">
                      <a:extLst>
                        <a:ext uri="{FF2B5EF4-FFF2-40B4-BE49-F238E27FC236}">
                          <a16:creationId xmlns:a16="http://schemas.microsoft.com/office/drawing/2014/main" id="{E5C26DAD-CA28-4DE8-8DA9-7A4F1E98600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C0ABCA65-1FF6-4576-B592-42933EF61E15}"/>
                    </a:ext>
                  </a:extLst>
                </p:cNvPr>
                <p:cNvGrpSpPr/>
                <p:nvPr/>
              </p:nvGrpSpPr>
              <p:grpSpPr>
                <a:xfrm>
                  <a:off x="190436290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AF952612-229E-4BD2-AF22-E91BBA97014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96" name="Group 695">
                      <a:extLst>
                        <a:ext uri="{FF2B5EF4-FFF2-40B4-BE49-F238E27FC236}">
                          <a16:creationId xmlns:a16="http://schemas.microsoft.com/office/drawing/2014/main" id="{93D3193A-9F00-4B0F-B50E-C56BC0EB7C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99" name="Rectangle 698">
                        <a:extLst>
                          <a:ext uri="{FF2B5EF4-FFF2-40B4-BE49-F238E27FC236}">
                            <a16:creationId xmlns:a16="http://schemas.microsoft.com/office/drawing/2014/main" id="{7A8F2CC0-9131-4C14-AFF6-6DBCED0F88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0" name="Rectangle 699">
                        <a:extLst>
                          <a:ext uri="{FF2B5EF4-FFF2-40B4-BE49-F238E27FC236}">
                            <a16:creationId xmlns:a16="http://schemas.microsoft.com/office/drawing/2014/main" id="{349539D7-F675-4E34-8CD0-D6878C06EB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701" name="Rectangle 700">
                        <a:extLst>
                          <a:ext uri="{FF2B5EF4-FFF2-40B4-BE49-F238E27FC236}">
                            <a16:creationId xmlns:a16="http://schemas.microsoft.com/office/drawing/2014/main" id="{C9134CD4-E0E4-4BBE-88E6-94F97E2156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702" name="Rectangle 701">
                        <a:extLst>
                          <a:ext uri="{FF2B5EF4-FFF2-40B4-BE49-F238E27FC236}">
                            <a16:creationId xmlns:a16="http://schemas.microsoft.com/office/drawing/2014/main" id="{BF60A817-2245-4896-BB86-6ADF2D865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97" name="Flowchart: Off-page Connector 696">
                      <a:extLst>
                        <a:ext uri="{FF2B5EF4-FFF2-40B4-BE49-F238E27FC236}">
                          <a16:creationId xmlns:a16="http://schemas.microsoft.com/office/drawing/2014/main" id="{9B72940C-2401-46AA-8082-07D8A118E6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98" name="Picture 697">
                      <a:extLst>
                        <a:ext uri="{FF2B5EF4-FFF2-40B4-BE49-F238E27FC236}">
                          <a16:creationId xmlns:a16="http://schemas.microsoft.com/office/drawing/2014/main" id="{8E84E248-DC8F-4662-AE5A-DEFDEC668A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88" name="Group 687">
                    <a:extLst>
                      <a:ext uri="{FF2B5EF4-FFF2-40B4-BE49-F238E27FC236}">
                        <a16:creationId xmlns:a16="http://schemas.microsoft.com/office/drawing/2014/main" id="{9AD02B00-E79D-40E7-A4F3-A87E8C5E4D1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89" name="Group 688">
                      <a:extLst>
                        <a:ext uri="{FF2B5EF4-FFF2-40B4-BE49-F238E27FC236}">
                          <a16:creationId xmlns:a16="http://schemas.microsoft.com/office/drawing/2014/main" id="{F3D99DBE-EE38-4E03-B1F8-949A7988DC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92" name="Rectangle 691">
                        <a:extLst>
                          <a:ext uri="{FF2B5EF4-FFF2-40B4-BE49-F238E27FC236}">
                            <a16:creationId xmlns:a16="http://schemas.microsoft.com/office/drawing/2014/main" id="{1F0E3F70-CB72-4B57-8C39-11EB6DBBA9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3" name="Rectangle 692">
                        <a:extLst>
                          <a:ext uri="{FF2B5EF4-FFF2-40B4-BE49-F238E27FC236}">
                            <a16:creationId xmlns:a16="http://schemas.microsoft.com/office/drawing/2014/main" id="{19310F55-712E-4C97-AEB0-43DEAA9C82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4" name="Rectangle 693">
                        <a:extLst>
                          <a:ext uri="{FF2B5EF4-FFF2-40B4-BE49-F238E27FC236}">
                            <a16:creationId xmlns:a16="http://schemas.microsoft.com/office/drawing/2014/main" id="{3F7546F5-FB1C-46DA-BB75-E31CEDF81D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95" name="Rectangle 694">
                        <a:extLst>
                          <a:ext uri="{FF2B5EF4-FFF2-40B4-BE49-F238E27FC236}">
                            <a16:creationId xmlns:a16="http://schemas.microsoft.com/office/drawing/2014/main" id="{91999F98-57D3-4731-9329-C5885F5444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90" name="Flowchart: Off-page Connector 689">
                      <a:extLst>
                        <a:ext uri="{FF2B5EF4-FFF2-40B4-BE49-F238E27FC236}">
                          <a16:creationId xmlns:a16="http://schemas.microsoft.com/office/drawing/2014/main" id="{03F224D9-490E-4938-9D92-B3F9B87C6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91" name="Picture 690">
                      <a:extLst>
                        <a:ext uri="{FF2B5EF4-FFF2-40B4-BE49-F238E27FC236}">
                          <a16:creationId xmlns:a16="http://schemas.microsoft.com/office/drawing/2014/main" id="{82A682FE-7E2A-4EFF-BA2B-8CAC55213A6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38ECDA6C-96A6-47EC-9320-187CC1596A9C}"/>
                    </a:ext>
                  </a:extLst>
                </p:cNvPr>
                <p:cNvGrpSpPr/>
                <p:nvPr/>
              </p:nvGrpSpPr>
              <p:grpSpPr>
                <a:xfrm>
                  <a:off x="172012436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71" name="Group 670">
                    <a:extLst>
                      <a:ext uri="{FF2B5EF4-FFF2-40B4-BE49-F238E27FC236}">
                        <a16:creationId xmlns:a16="http://schemas.microsoft.com/office/drawing/2014/main" id="{C7BCAF09-51B0-4853-85FB-5A7751B344B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80" name="Group 679">
                      <a:extLst>
                        <a:ext uri="{FF2B5EF4-FFF2-40B4-BE49-F238E27FC236}">
                          <a16:creationId xmlns:a16="http://schemas.microsoft.com/office/drawing/2014/main" id="{632867E8-2644-4B9B-8502-D6DB8BF2C0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83" name="Rectangle 682">
                        <a:extLst>
                          <a:ext uri="{FF2B5EF4-FFF2-40B4-BE49-F238E27FC236}">
                            <a16:creationId xmlns:a16="http://schemas.microsoft.com/office/drawing/2014/main" id="{E4E075E7-91B7-4E27-A806-BCAAB79DE2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84" name="Rectangle 683">
                        <a:extLst>
                          <a:ext uri="{FF2B5EF4-FFF2-40B4-BE49-F238E27FC236}">
                            <a16:creationId xmlns:a16="http://schemas.microsoft.com/office/drawing/2014/main" id="{1638B285-7155-4CE1-B621-68EDD4572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685" name="Rectangle 684">
                        <a:extLst>
                          <a:ext uri="{FF2B5EF4-FFF2-40B4-BE49-F238E27FC236}">
                            <a16:creationId xmlns:a16="http://schemas.microsoft.com/office/drawing/2014/main" id="{7B995FDC-10F2-4C01-A7FD-F19B210E9E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86" name="Rectangle 685">
                        <a:extLst>
                          <a:ext uri="{FF2B5EF4-FFF2-40B4-BE49-F238E27FC236}">
                            <a16:creationId xmlns:a16="http://schemas.microsoft.com/office/drawing/2014/main" id="{ADB72A0D-0BE3-415F-993A-43CCEC4D9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81" name="Flowchart: Off-page Connector 680">
                      <a:extLst>
                        <a:ext uri="{FF2B5EF4-FFF2-40B4-BE49-F238E27FC236}">
                          <a16:creationId xmlns:a16="http://schemas.microsoft.com/office/drawing/2014/main" id="{3FEE6EA6-26BF-409F-B742-665236904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82" name="Picture 681">
                      <a:extLst>
                        <a:ext uri="{FF2B5EF4-FFF2-40B4-BE49-F238E27FC236}">
                          <a16:creationId xmlns:a16="http://schemas.microsoft.com/office/drawing/2014/main" id="{C329AC8C-8BEE-40C7-B4C9-3D62D25B7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72" name="Group 671">
                    <a:extLst>
                      <a:ext uri="{FF2B5EF4-FFF2-40B4-BE49-F238E27FC236}">
                        <a16:creationId xmlns:a16="http://schemas.microsoft.com/office/drawing/2014/main" id="{6E451D6B-1F8B-45B4-B453-FA22333EA47D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73" name="Group 672">
                      <a:extLst>
                        <a:ext uri="{FF2B5EF4-FFF2-40B4-BE49-F238E27FC236}">
                          <a16:creationId xmlns:a16="http://schemas.microsoft.com/office/drawing/2014/main" id="{BB0F7DA8-B1D2-494A-AE86-C7A090D7D3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76" name="Rectangle 675">
                        <a:extLst>
                          <a:ext uri="{FF2B5EF4-FFF2-40B4-BE49-F238E27FC236}">
                            <a16:creationId xmlns:a16="http://schemas.microsoft.com/office/drawing/2014/main" id="{F4ED851E-33C1-4C93-A6F0-52FC107FB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7" name="Rectangle 676">
                        <a:extLst>
                          <a:ext uri="{FF2B5EF4-FFF2-40B4-BE49-F238E27FC236}">
                            <a16:creationId xmlns:a16="http://schemas.microsoft.com/office/drawing/2014/main" id="{02C25759-C415-4561-9859-40461AAB81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678" name="Rectangle 677">
                        <a:extLst>
                          <a:ext uri="{FF2B5EF4-FFF2-40B4-BE49-F238E27FC236}">
                            <a16:creationId xmlns:a16="http://schemas.microsoft.com/office/drawing/2014/main" id="{E2B4BB51-F6CC-456E-A250-67183EFA7B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9" name="Rectangle 678">
                        <a:extLst>
                          <a:ext uri="{FF2B5EF4-FFF2-40B4-BE49-F238E27FC236}">
                            <a16:creationId xmlns:a16="http://schemas.microsoft.com/office/drawing/2014/main" id="{98FEB59B-8826-4E3B-B7FD-1144D59CF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74" name="Flowchart: Off-page Connector 673">
                      <a:extLst>
                        <a:ext uri="{FF2B5EF4-FFF2-40B4-BE49-F238E27FC236}">
                          <a16:creationId xmlns:a16="http://schemas.microsoft.com/office/drawing/2014/main" id="{EF8DDAAE-EFC2-460D-8637-3143DADE5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75" name="Picture 674">
                      <a:extLst>
                        <a:ext uri="{FF2B5EF4-FFF2-40B4-BE49-F238E27FC236}">
                          <a16:creationId xmlns:a16="http://schemas.microsoft.com/office/drawing/2014/main" id="{A188AB75-BEC3-46BF-8BC4-06D01576FA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B498099C-E764-43F5-B872-4ED495A65BBF}"/>
                    </a:ext>
                  </a:extLst>
                </p:cNvPr>
                <p:cNvGrpSpPr/>
                <p:nvPr/>
              </p:nvGrpSpPr>
              <p:grpSpPr>
                <a:xfrm>
                  <a:off x="178154288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F8A8F9BF-A763-4441-A76B-B71891F88E0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64" name="Group 663">
                      <a:extLst>
                        <a:ext uri="{FF2B5EF4-FFF2-40B4-BE49-F238E27FC236}">
                          <a16:creationId xmlns:a16="http://schemas.microsoft.com/office/drawing/2014/main" id="{8F8337C5-8613-46C8-A916-4620B52375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67" name="Rectangle 666">
                        <a:extLst>
                          <a:ext uri="{FF2B5EF4-FFF2-40B4-BE49-F238E27FC236}">
                            <a16:creationId xmlns:a16="http://schemas.microsoft.com/office/drawing/2014/main" id="{2A6695E9-A44C-4E22-93C1-6CFEAF98D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8" name="Rectangle 667">
                        <a:extLst>
                          <a:ext uri="{FF2B5EF4-FFF2-40B4-BE49-F238E27FC236}">
                            <a16:creationId xmlns:a16="http://schemas.microsoft.com/office/drawing/2014/main" id="{5E29E1EB-295A-4059-A7F9-95D6CBE531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9" name="Rectangle 668">
                        <a:extLst>
                          <a:ext uri="{FF2B5EF4-FFF2-40B4-BE49-F238E27FC236}">
                            <a16:creationId xmlns:a16="http://schemas.microsoft.com/office/drawing/2014/main" id="{00FD50B8-D79D-4245-A832-BEB81FD597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70" name="Rectangle 669">
                        <a:extLst>
                          <a:ext uri="{FF2B5EF4-FFF2-40B4-BE49-F238E27FC236}">
                            <a16:creationId xmlns:a16="http://schemas.microsoft.com/office/drawing/2014/main" id="{9E9CE7C7-E243-4E28-BD1E-02FFA2D4C6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65" name="Flowchart: Off-page Connector 664">
                      <a:extLst>
                        <a:ext uri="{FF2B5EF4-FFF2-40B4-BE49-F238E27FC236}">
                          <a16:creationId xmlns:a16="http://schemas.microsoft.com/office/drawing/2014/main" id="{AB41652F-8BAC-4D74-9AEE-618A5C683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66" name="Picture 665">
                      <a:extLst>
                        <a:ext uri="{FF2B5EF4-FFF2-40B4-BE49-F238E27FC236}">
                          <a16:creationId xmlns:a16="http://schemas.microsoft.com/office/drawing/2014/main" id="{0672B0D8-192D-4A5E-B425-13385C5D35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59022078-49DF-445B-9DD0-7971081892D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57" name="Group 656">
                      <a:extLst>
                        <a:ext uri="{FF2B5EF4-FFF2-40B4-BE49-F238E27FC236}">
                          <a16:creationId xmlns:a16="http://schemas.microsoft.com/office/drawing/2014/main" id="{3CB10B64-A187-4698-BB72-22A851CA41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60" name="Rectangle 659">
                        <a:extLst>
                          <a:ext uri="{FF2B5EF4-FFF2-40B4-BE49-F238E27FC236}">
                            <a16:creationId xmlns:a16="http://schemas.microsoft.com/office/drawing/2014/main" id="{A831FB1F-A192-42BE-B6AA-C410EFF89F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1" name="Rectangle 660">
                        <a:extLst>
                          <a:ext uri="{FF2B5EF4-FFF2-40B4-BE49-F238E27FC236}">
                            <a16:creationId xmlns:a16="http://schemas.microsoft.com/office/drawing/2014/main" id="{BAA1B033-AF59-48D4-98EC-76FC8F9827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2" name="Rectangle 661">
                        <a:extLst>
                          <a:ext uri="{FF2B5EF4-FFF2-40B4-BE49-F238E27FC236}">
                            <a16:creationId xmlns:a16="http://schemas.microsoft.com/office/drawing/2014/main" id="{696964A1-771F-41B4-8D68-71B946746F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63" name="Rectangle 662">
                        <a:extLst>
                          <a:ext uri="{FF2B5EF4-FFF2-40B4-BE49-F238E27FC236}">
                            <a16:creationId xmlns:a16="http://schemas.microsoft.com/office/drawing/2014/main" id="{A7EA902E-A441-4361-887F-76037CF971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58" name="Flowchart: Off-page Connector 657">
                      <a:extLst>
                        <a:ext uri="{FF2B5EF4-FFF2-40B4-BE49-F238E27FC236}">
                          <a16:creationId xmlns:a16="http://schemas.microsoft.com/office/drawing/2014/main" id="{4E8A0E12-C9BE-4F99-8C74-FEB9A7948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59" name="Picture 658">
                      <a:extLst>
                        <a:ext uri="{FF2B5EF4-FFF2-40B4-BE49-F238E27FC236}">
                          <a16:creationId xmlns:a16="http://schemas.microsoft.com/office/drawing/2014/main" id="{28A7A324-0F80-43DC-B374-3160621D46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CA605B3D-472D-4444-A602-2FBE6F34F97F}"/>
                    </a:ext>
                  </a:extLst>
                </p:cNvPr>
                <p:cNvGrpSpPr/>
                <p:nvPr/>
              </p:nvGrpSpPr>
              <p:grpSpPr>
                <a:xfrm>
                  <a:off x="159724709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39" name="Group 638">
                    <a:extLst>
                      <a:ext uri="{FF2B5EF4-FFF2-40B4-BE49-F238E27FC236}">
                        <a16:creationId xmlns:a16="http://schemas.microsoft.com/office/drawing/2014/main" id="{823E0485-EA97-4E1D-BE20-03A9A71573C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48" name="Group 647">
                      <a:extLst>
                        <a:ext uri="{FF2B5EF4-FFF2-40B4-BE49-F238E27FC236}">
                          <a16:creationId xmlns:a16="http://schemas.microsoft.com/office/drawing/2014/main" id="{EE0CB5AD-0141-4688-A405-37AC47535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51" name="Rectangle 650">
                        <a:extLst>
                          <a:ext uri="{FF2B5EF4-FFF2-40B4-BE49-F238E27FC236}">
                            <a16:creationId xmlns:a16="http://schemas.microsoft.com/office/drawing/2014/main" id="{858C6488-9426-46C0-BF7E-C05BD768EE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52" name="Rectangle 651">
                        <a:extLst>
                          <a:ext uri="{FF2B5EF4-FFF2-40B4-BE49-F238E27FC236}">
                            <a16:creationId xmlns:a16="http://schemas.microsoft.com/office/drawing/2014/main" id="{5E46BB66-959C-4FFC-AE17-591282F6F1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653" name="Rectangle 652">
                        <a:extLst>
                          <a:ext uri="{FF2B5EF4-FFF2-40B4-BE49-F238E27FC236}">
                            <a16:creationId xmlns:a16="http://schemas.microsoft.com/office/drawing/2014/main" id="{21FFE557-591C-4FFD-8D21-D4A51CAE21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54" name="Rectangle 653">
                        <a:extLst>
                          <a:ext uri="{FF2B5EF4-FFF2-40B4-BE49-F238E27FC236}">
                            <a16:creationId xmlns:a16="http://schemas.microsoft.com/office/drawing/2014/main" id="{60E741AB-7BB2-45A3-A258-FCAF43DCDA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49" name="Flowchart: Off-page Connector 648">
                      <a:extLst>
                        <a:ext uri="{FF2B5EF4-FFF2-40B4-BE49-F238E27FC236}">
                          <a16:creationId xmlns:a16="http://schemas.microsoft.com/office/drawing/2014/main" id="{8E0C2F84-9826-4BF2-A407-8894CD708B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50" name="Picture 649">
                      <a:extLst>
                        <a:ext uri="{FF2B5EF4-FFF2-40B4-BE49-F238E27FC236}">
                          <a16:creationId xmlns:a16="http://schemas.microsoft.com/office/drawing/2014/main" id="{C25D6362-C2A7-4499-ABAD-D3DE70F82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40" name="Group 639">
                    <a:extLst>
                      <a:ext uri="{FF2B5EF4-FFF2-40B4-BE49-F238E27FC236}">
                        <a16:creationId xmlns:a16="http://schemas.microsoft.com/office/drawing/2014/main" id="{7EFD22E5-03AE-4C15-8759-E1645C3B34A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41" name="Group 640">
                      <a:extLst>
                        <a:ext uri="{FF2B5EF4-FFF2-40B4-BE49-F238E27FC236}">
                          <a16:creationId xmlns:a16="http://schemas.microsoft.com/office/drawing/2014/main" id="{8423B0D9-2ED3-493C-ACC2-95B3E867A7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44" name="Rectangle 643">
                        <a:extLst>
                          <a:ext uri="{FF2B5EF4-FFF2-40B4-BE49-F238E27FC236}">
                            <a16:creationId xmlns:a16="http://schemas.microsoft.com/office/drawing/2014/main" id="{1781D2D5-02C2-4B66-AE55-47F918C979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5" name="Rectangle 644">
                        <a:extLst>
                          <a:ext uri="{FF2B5EF4-FFF2-40B4-BE49-F238E27FC236}">
                            <a16:creationId xmlns:a16="http://schemas.microsoft.com/office/drawing/2014/main" id="{8236110A-5399-475F-8A5C-B3C56F9E00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6" name="Rectangle 645">
                        <a:extLst>
                          <a:ext uri="{FF2B5EF4-FFF2-40B4-BE49-F238E27FC236}">
                            <a16:creationId xmlns:a16="http://schemas.microsoft.com/office/drawing/2014/main" id="{9A4DA19C-8558-4736-B531-6A55A6058C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47" name="Rectangle 646">
                        <a:extLst>
                          <a:ext uri="{FF2B5EF4-FFF2-40B4-BE49-F238E27FC236}">
                            <a16:creationId xmlns:a16="http://schemas.microsoft.com/office/drawing/2014/main" id="{C2DF60FD-AB65-4F55-A95A-09C6026F07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42" name="Flowchart: Off-page Connector 641">
                      <a:extLst>
                        <a:ext uri="{FF2B5EF4-FFF2-40B4-BE49-F238E27FC236}">
                          <a16:creationId xmlns:a16="http://schemas.microsoft.com/office/drawing/2014/main" id="{9517CDDE-FA6B-433A-9062-DCB1DED9B4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43" name="Picture 642">
                      <a:extLst>
                        <a:ext uri="{FF2B5EF4-FFF2-40B4-BE49-F238E27FC236}">
                          <a16:creationId xmlns:a16="http://schemas.microsoft.com/office/drawing/2014/main" id="{6DE289B7-D139-490E-BE48-20AB3F5F7D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1D47ECEE-AA9B-48FE-B6F3-759ECADDF815}"/>
                    </a:ext>
                  </a:extLst>
                </p:cNvPr>
                <p:cNvGrpSpPr/>
                <p:nvPr/>
              </p:nvGrpSpPr>
              <p:grpSpPr>
                <a:xfrm>
                  <a:off x="165866561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623" name="Group 622">
                    <a:extLst>
                      <a:ext uri="{FF2B5EF4-FFF2-40B4-BE49-F238E27FC236}">
                        <a16:creationId xmlns:a16="http://schemas.microsoft.com/office/drawing/2014/main" id="{5E95F192-98CD-4988-821A-35A70A5C2DB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632" name="Group 631">
                      <a:extLst>
                        <a:ext uri="{FF2B5EF4-FFF2-40B4-BE49-F238E27FC236}">
                          <a16:creationId xmlns:a16="http://schemas.microsoft.com/office/drawing/2014/main" id="{BBA1B38E-AAE9-4634-B42B-66B0C30A38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635" name="Rectangle 634">
                        <a:extLst>
                          <a:ext uri="{FF2B5EF4-FFF2-40B4-BE49-F238E27FC236}">
                            <a16:creationId xmlns:a16="http://schemas.microsoft.com/office/drawing/2014/main" id="{9B727698-BD3B-4CAF-9FDF-50A98B286F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6" name="Rectangle 635">
                        <a:extLst>
                          <a:ext uri="{FF2B5EF4-FFF2-40B4-BE49-F238E27FC236}">
                            <a16:creationId xmlns:a16="http://schemas.microsoft.com/office/drawing/2014/main" id="{6B7ACA04-6FCB-4B68-A1EB-B4911C7177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637" name="Rectangle 636">
                        <a:extLst>
                          <a:ext uri="{FF2B5EF4-FFF2-40B4-BE49-F238E27FC236}">
                            <a16:creationId xmlns:a16="http://schemas.microsoft.com/office/drawing/2014/main" id="{CB0CC440-EB1E-46F7-992C-39E674A0D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8" name="Rectangle 637">
                        <a:extLst>
                          <a:ext uri="{FF2B5EF4-FFF2-40B4-BE49-F238E27FC236}">
                            <a16:creationId xmlns:a16="http://schemas.microsoft.com/office/drawing/2014/main" id="{72BD944C-3D0F-4964-9AD0-287CD9AE3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33" name="Flowchart: Off-page Connector 632">
                      <a:extLst>
                        <a:ext uri="{FF2B5EF4-FFF2-40B4-BE49-F238E27FC236}">
                          <a16:creationId xmlns:a16="http://schemas.microsoft.com/office/drawing/2014/main" id="{52379124-B53A-497A-99BC-9C4E47026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34" name="Picture 633">
                      <a:extLst>
                        <a:ext uri="{FF2B5EF4-FFF2-40B4-BE49-F238E27FC236}">
                          <a16:creationId xmlns:a16="http://schemas.microsoft.com/office/drawing/2014/main" id="{A59F6086-AC11-4028-941B-12A232EFEEF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24" name="Group 623">
                    <a:extLst>
                      <a:ext uri="{FF2B5EF4-FFF2-40B4-BE49-F238E27FC236}">
                        <a16:creationId xmlns:a16="http://schemas.microsoft.com/office/drawing/2014/main" id="{A0FB2424-8BB6-4D9D-960A-1CB2E1655C6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625" name="Group 624">
                      <a:extLst>
                        <a:ext uri="{FF2B5EF4-FFF2-40B4-BE49-F238E27FC236}">
                          <a16:creationId xmlns:a16="http://schemas.microsoft.com/office/drawing/2014/main" id="{42885252-B353-412E-823E-32B6E19E7A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628" name="Rectangle 627">
                        <a:extLst>
                          <a:ext uri="{FF2B5EF4-FFF2-40B4-BE49-F238E27FC236}">
                            <a16:creationId xmlns:a16="http://schemas.microsoft.com/office/drawing/2014/main" id="{6D65C88E-4C07-4432-94B4-87B09A8177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29" name="Rectangle 628">
                        <a:extLst>
                          <a:ext uri="{FF2B5EF4-FFF2-40B4-BE49-F238E27FC236}">
                            <a16:creationId xmlns:a16="http://schemas.microsoft.com/office/drawing/2014/main" id="{0B9E427F-78C3-4A56-90FE-74E3788124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0" name="Rectangle 629">
                        <a:extLst>
                          <a:ext uri="{FF2B5EF4-FFF2-40B4-BE49-F238E27FC236}">
                            <a16:creationId xmlns:a16="http://schemas.microsoft.com/office/drawing/2014/main" id="{47C6C8C0-E173-46E6-8CEF-657A656FF1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631" name="Rectangle 630">
                        <a:extLst>
                          <a:ext uri="{FF2B5EF4-FFF2-40B4-BE49-F238E27FC236}">
                            <a16:creationId xmlns:a16="http://schemas.microsoft.com/office/drawing/2014/main" id="{E00AC95B-0644-4444-B86D-4D775F6B12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626" name="Flowchart: Off-page Connector 625">
                      <a:extLst>
                        <a:ext uri="{FF2B5EF4-FFF2-40B4-BE49-F238E27FC236}">
                          <a16:creationId xmlns:a16="http://schemas.microsoft.com/office/drawing/2014/main" id="{7D748036-A3E0-4927-BEDC-4201BF4981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627" name="Picture 626">
                      <a:extLst>
                        <a:ext uri="{FF2B5EF4-FFF2-40B4-BE49-F238E27FC236}">
                          <a16:creationId xmlns:a16="http://schemas.microsoft.com/office/drawing/2014/main" id="{5947CDDC-E3CF-443B-BE17-43F598174B3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136" name="Group 1135">
              <a:extLst>
                <a:ext uri="{FF2B5EF4-FFF2-40B4-BE49-F238E27FC236}">
                  <a16:creationId xmlns:a16="http://schemas.microsoft.com/office/drawing/2014/main" id="{94B541CB-9B97-4383-9C60-F10B1B4AA2A4}"/>
                </a:ext>
              </a:extLst>
            </p:cNvPr>
            <p:cNvGrpSpPr/>
            <p:nvPr/>
          </p:nvGrpSpPr>
          <p:grpSpPr>
            <a:xfrm>
              <a:off x="405431135" y="33937"/>
              <a:ext cx="196571995" cy="6875032"/>
              <a:chOff x="12294881" y="-3603"/>
              <a:chExt cx="196571995" cy="6875032"/>
            </a:xfrm>
          </p:grpSpPr>
          <p:grpSp>
            <p:nvGrpSpPr>
              <p:cNvPr id="1137" name="Group 1136">
                <a:extLst>
                  <a:ext uri="{FF2B5EF4-FFF2-40B4-BE49-F238E27FC236}">
                    <a16:creationId xmlns:a16="http://schemas.microsoft.com/office/drawing/2014/main" id="{15570CD5-E700-4631-809E-BB516FCE830A}"/>
                  </a:ext>
                </a:extLst>
              </p:cNvPr>
              <p:cNvGrpSpPr/>
              <p:nvPr/>
            </p:nvGrpSpPr>
            <p:grpSpPr>
              <a:xfrm>
                <a:off x="24582608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666" name="Group 1665">
                  <a:extLst>
                    <a:ext uri="{FF2B5EF4-FFF2-40B4-BE49-F238E27FC236}">
                      <a16:creationId xmlns:a16="http://schemas.microsoft.com/office/drawing/2014/main" id="{AA15CCE8-3988-498F-BA80-89DAAF93D54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675" name="Group 1674">
                    <a:extLst>
                      <a:ext uri="{FF2B5EF4-FFF2-40B4-BE49-F238E27FC236}">
                        <a16:creationId xmlns:a16="http://schemas.microsoft.com/office/drawing/2014/main" id="{81F07714-303E-421E-AFA6-823CC18F428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678" name="Rectangle 1677">
                      <a:extLst>
                        <a:ext uri="{FF2B5EF4-FFF2-40B4-BE49-F238E27FC236}">
                          <a16:creationId xmlns:a16="http://schemas.microsoft.com/office/drawing/2014/main" id="{EF687694-2F94-4F78-9A66-28576FD68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79" name="Rectangle 1678">
                      <a:extLst>
                        <a:ext uri="{FF2B5EF4-FFF2-40B4-BE49-F238E27FC236}">
                          <a16:creationId xmlns:a16="http://schemas.microsoft.com/office/drawing/2014/main" id="{FF4AF0AC-B794-423F-9750-E5C183C61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1680" name="Rectangle 1679">
                      <a:extLst>
                        <a:ext uri="{FF2B5EF4-FFF2-40B4-BE49-F238E27FC236}">
                          <a16:creationId xmlns:a16="http://schemas.microsoft.com/office/drawing/2014/main" id="{632E6D28-8C64-499D-BA49-D935595A8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81" name="Rectangle 1680">
                      <a:extLst>
                        <a:ext uri="{FF2B5EF4-FFF2-40B4-BE49-F238E27FC236}">
                          <a16:creationId xmlns:a16="http://schemas.microsoft.com/office/drawing/2014/main" id="{2A9FC27F-4AF4-45FE-A582-5CDC03007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76" name="Flowchart: Off-page Connector 1675">
                    <a:extLst>
                      <a:ext uri="{FF2B5EF4-FFF2-40B4-BE49-F238E27FC236}">
                        <a16:creationId xmlns:a16="http://schemas.microsoft.com/office/drawing/2014/main" id="{12FA2324-F98C-4DB8-B88F-E4791ABDED5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77" name="Picture 1676">
                    <a:extLst>
                      <a:ext uri="{FF2B5EF4-FFF2-40B4-BE49-F238E27FC236}">
                        <a16:creationId xmlns:a16="http://schemas.microsoft.com/office/drawing/2014/main" id="{4673C9DC-B1A1-48D1-BD48-3E7EDF0AE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7" name="Group 1666">
                  <a:extLst>
                    <a:ext uri="{FF2B5EF4-FFF2-40B4-BE49-F238E27FC236}">
                      <a16:creationId xmlns:a16="http://schemas.microsoft.com/office/drawing/2014/main" id="{E156F7D7-88F7-47FE-83AA-3EE903F94B3C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668" name="Group 1667">
                    <a:extLst>
                      <a:ext uri="{FF2B5EF4-FFF2-40B4-BE49-F238E27FC236}">
                        <a16:creationId xmlns:a16="http://schemas.microsoft.com/office/drawing/2014/main" id="{5E273B72-2DF9-489E-A26A-743A6D579C5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671" name="Rectangle 1670">
                      <a:extLst>
                        <a:ext uri="{FF2B5EF4-FFF2-40B4-BE49-F238E27FC236}">
                          <a16:creationId xmlns:a16="http://schemas.microsoft.com/office/drawing/2014/main" id="{9C0E6906-E928-487B-BA2F-21C27B5663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9B032A14-4B0D-4500-A1D7-616EE78A45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9E5BDB98-0A14-4B04-BB1B-035C5FD8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74" name="Rectangle 1673">
                      <a:extLst>
                        <a:ext uri="{FF2B5EF4-FFF2-40B4-BE49-F238E27FC236}">
                          <a16:creationId xmlns:a16="http://schemas.microsoft.com/office/drawing/2014/main" id="{B527CA07-DDAA-4AD5-B5CF-412654214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69" name="Flowchart: Off-page Connector 1668">
                    <a:extLst>
                      <a:ext uri="{FF2B5EF4-FFF2-40B4-BE49-F238E27FC236}">
                        <a16:creationId xmlns:a16="http://schemas.microsoft.com/office/drawing/2014/main" id="{6F94B7C1-0417-4409-A4A3-09C1765218A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70" name="Picture 1669">
                    <a:extLst>
                      <a:ext uri="{FF2B5EF4-FFF2-40B4-BE49-F238E27FC236}">
                        <a16:creationId xmlns:a16="http://schemas.microsoft.com/office/drawing/2014/main" id="{965BB7C6-BF60-4B16-8FE8-31BCA7E63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38" name="Group 1137">
                <a:extLst>
                  <a:ext uri="{FF2B5EF4-FFF2-40B4-BE49-F238E27FC236}">
                    <a16:creationId xmlns:a16="http://schemas.microsoft.com/office/drawing/2014/main" id="{79E433F1-B824-470B-908C-51D0D7886B12}"/>
                  </a:ext>
                </a:extLst>
              </p:cNvPr>
              <p:cNvGrpSpPr/>
              <p:nvPr/>
            </p:nvGrpSpPr>
            <p:grpSpPr>
              <a:xfrm>
                <a:off x="12294881" y="0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650" name="Group 1649">
                  <a:extLst>
                    <a:ext uri="{FF2B5EF4-FFF2-40B4-BE49-F238E27FC236}">
                      <a16:creationId xmlns:a16="http://schemas.microsoft.com/office/drawing/2014/main" id="{13DB9206-839A-4909-AA57-20713A22B96D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659" name="Group 1658">
                    <a:extLst>
                      <a:ext uri="{FF2B5EF4-FFF2-40B4-BE49-F238E27FC236}">
                        <a16:creationId xmlns:a16="http://schemas.microsoft.com/office/drawing/2014/main" id="{A0D3E8BD-0C58-4946-827C-A26E689E90C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662" name="Rectangle 1661">
                      <a:extLst>
                        <a:ext uri="{FF2B5EF4-FFF2-40B4-BE49-F238E27FC236}">
                          <a16:creationId xmlns:a16="http://schemas.microsoft.com/office/drawing/2014/main" id="{C5735AB8-06B9-4709-AB6D-1750A6F0F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63" name="Rectangle 1662">
                      <a:extLst>
                        <a:ext uri="{FF2B5EF4-FFF2-40B4-BE49-F238E27FC236}">
                          <a16:creationId xmlns:a16="http://schemas.microsoft.com/office/drawing/2014/main" id="{B6EDC155-05FF-4DB3-8378-26CC8122B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1664" name="Rectangle 1663">
                      <a:extLst>
                        <a:ext uri="{FF2B5EF4-FFF2-40B4-BE49-F238E27FC236}">
                          <a16:creationId xmlns:a16="http://schemas.microsoft.com/office/drawing/2014/main" id="{98F6FD53-69B8-4690-98FE-4DFC721EF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65" name="Rectangle 1664">
                      <a:extLst>
                        <a:ext uri="{FF2B5EF4-FFF2-40B4-BE49-F238E27FC236}">
                          <a16:creationId xmlns:a16="http://schemas.microsoft.com/office/drawing/2014/main" id="{72D7D51F-06E6-43CB-B236-E191EC4EC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60" name="Flowchart: Off-page Connector 1659">
                    <a:extLst>
                      <a:ext uri="{FF2B5EF4-FFF2-40B4-BE49-F238E27FC236}">
                        <a16:creationId xmlns:a16="http://schemas.microsoft.com/office/drawing/2014/main" id="{AC550E94-FFF2-41DF-8A1F-EE836A02B38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61" name="Picture 1660">
                    <a:extLst>
                      <a:ext uri="{FF2B5EF4-FFF2-40B4-BE49-F238E27FC236}">
                        <a16:creationId xmlns:a16="http://schemas.microsoft.com/office/drawing/2014/main" id="{84D57058-1EA9-4195-9611-CE696A5A45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1" name="Group 1650">
                  <a:extLst>
                    <a:ext uri="{FF2B5EF4-FFF2-40B4-BE49-F238E27FC236}">
                      <a16:creationId xmlns:a16="http://schemas.microsoft.com/office/drawing/2014/main" id="{4123CDE3-F4B6-4C68-AD75-3F63B15CC79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652" name="Group 1651">
                    <a:extLst>
                      <a:ext uri="{FF2B5EF4-FFF2-40B4-BE49-F238E27FC236}">
                        <a16:creationId xmlns:a16="http://schemas.microsoft.com/office/drawing/2014/main" id="{768E34EA-7897-4122-BFF5-595CFE008FD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655" name="Rectangle 1654">
                      <a:extLst>
                        <a:ext uri="{FF2B5EF4-FFF2-40B4-BE49-F238E27FC236}">
                          <a16:creationId xmlns:a16="http://schemas.microsoft.com/office/drawing/2014/main" id="{6EB46C99-19BE-443B-BB29-A37B3B4EC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56" name="Rectangle 1655">
                      <a:extLst>
                        <a:ext uri="{FF2B5EF4-FFF2-40B4-BE49-F238E27FC236}">
                          <a16:creationId xmlns:a16="http://schemas.microsoft.com/office/drawing/2014/main" id="{0819091B-7564-4D3F-AE7B-B933E1E5D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57" name="Rectangle 1656">
                      <a:extLst>
                        <a:ext uri="{FF2B5EF4-FFF2-40B4-BE49-F238E27FC236}">
                          <a16:creationId xmlns:a16="http://schemas.microsoft.com/office/drawing/2014/main" id="{0676EEE1-DBCA-44F1-8CD5-48937D9886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58" name="Rectangle 1657">
                      <a:extLst>
                        <a:ext uri="{FF2B5EF4-FFF2-40B4-BE49-F238E27FC236}">
                          <a16:creationId xmlns:a16="http://schemas.microsoft.com/office/drawing/2014/main" id="{9695F061-4836-4796-866E-8BBB81A698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53" name="Flowchart: Off-page Connector 1652">
                    <a:extLst>
                      <a:ext uri="{FF2B5EF4-FFF2-40B4-BE49-F238E27FC236}">
                        <a16:creationId xmlns:a16="http://schemas.microsoft.com/office/drawing/2014/main" id="{13C5873E-E848-4EAC-BA07-3393892F855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54" name="Picture 1653">
                    <a:extLst>
                      <a:ext uri="{FF2B5EF4-FFF2-40B4-BE49-F238E27FC236}">
                        <a16:creationId xmlns:a16="http://schemas.microsoft.com/office/drawing/2014/main" id="{32E95D56-9879-44C3-B674-8AD4952A40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42303A76-7B41-4749-A025-D2A50FEF3E57}"/>
                  </a:ext>
                </a:extLst>
              </p:cNvPr>
              <p:cNvGrpSpPr/>
              <p:nvPr/>
            </p:nvGrpSpPr>
            <p:grpSpPr>
              <a:xfrm>
                <a:off x="18436733" y="262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1634" name="Group 1633">
                  <a:extLst>
                    <a:ext uri="{FF2B5EF4-FFF2-40B4-BE49-F238E27FC236}">
                      <a16:creationId xmlns:a16="http://schemas.microsoft.com/office/drawing/2014/main" id="{41040B2D-C8D1-4F74-8B2C-636FE722C6F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1643" name="Group 1642">
                    <a:extLst>
                      <a:ext uri="{FF2B5EF4-FFF2-40B4-BE49-F238E27FC236}">
                        <a16:creationId xmlns:a16="http://schemas.microsoft.com/office/drawing/2014/main" id="{ED74888B-353F-45A5-B22D-34325B053D2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1646" name="Rectangle 1645">
                      <a:extLst>
                        <a:ext uri="{FF2B5EF4-FFF2-40B4-BE49-F238E27FC236}">
                          <a16:creationId xmlns:a16="http://schemas.microsoft.com/office/drawing/2014/main" id="{986A5A9F-4824-4C2C-AD80-9CF12B0E3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47" name="Rectangle 1646">
                      <a:extLst>
                        <a:ext uri="{FF2B5EF4-FFF2-40B4-BE49-F238E27FC236}">
                          <a16:creationId xmlns:a16="http://schemas.microsoft.com/office/drawing/2014/main" id="{6329D6C1-A743-4E6A-87BF-05661523C2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1648" name="Rectangle 1647">
                      <a:extLst>
                        <a:ext uri="{FF2B5EF4-FFF2-40B4-BE49-F238E27FC236}">
                          <a16:creationId xmlns:a16="http://schemas.microsoft.com/office/drawing/2014/main" id="{57724FBE-8518-4773-BC68-E238FE99B6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49" name="Rectangle 1648">
                      <a:extLst>
                        <a:ext uri="{FF2B5EF4-FFF2-40B4-BE49-F238E27FC236}">
                          <a16:creationId xmlns:a16="http://schemas.microsoft.com/office/drawing/2014/main" id="{1985906F-803D-47F6-9BF7-063C96B62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44" name="Flowchart: Off-page Connector 1643">
                    <a:extLst>
                      <a:ext uri="{FF2B5EF4-FFF2-40B4-BE49-F238E27FC236}">
                        <a16:creationId xmlns:a16="http://schemas.microsoft.com/office/drawing/2014/main" id="{D14CC822-1D2E-4156-84D9-0D1B7E78F8D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45" name="Picture 1644">
                    <a:extLst>
                      <a:ext uri="{FF2B5EF4-FFF2-40B4-BE49-F238E27FC236}">
                        <a16:creationId xmlns:a16="http://schemas.microsoft.com/office/drawing/2014/main" id="{A5AFF0B1-595D-4D8F-922A-4D2CA22636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5" name="Group 1634">
                  <a:extLst>
                    <a:ext uri="{FF2B5EF4-FFF2-40B4-BE49-F238E27FC236}">
                      <a16:creationId xmlns:a16="http://schemas.microsoft.com/office/drawing/2014/main" id="{EE034BD5-5102-4C3D-90A1-B1A6128CCC8A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1636" name="Group 1635">
                    <a:extLst>
                      <a:ext uri="{FF2B5EF4-FFF2-40B4-BE49-F238E27FC236}">
                        <a16:creationId xmlns:a16="http://schemas.microsoft.com/office/drawing/2014/main" id="{E2E5421D-9386-4EB8-A9E8-46FF665748B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1639" name="Rectangle 1638">
                      <a:extLst>
                        <a:ext uri="{FF2B5EF4-FFF2-40B4-BE49-F238E27FC236}">
                          <a16:creationId xmlns:a16="http://schemas.microsoft.com/office/drawing/2014/main" id="{C6769F5F-6D32-4F04-83DA-FD6C2E141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40" name="Rectangle 1639">
                      <a:extLst>
                        <a:ext uri="{FF2B5EF4-FFF2-40B4-BE49-F238E27FC236}">
                          <a16:creationId xmlns:a16="http://schemas.microsoft.com/office/drawing/2014/main" id="{F7537D12-2F6E-495F-A589-07AD60B9CC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41" name="Rectangle 1640">
                      <a:extLst>
                        <a:ext uri="{FF2B5EF4-FFF2-40B4-BE49-F238E27FC236}">
                          <a16:creationId xmlns:a16="http://schemas.microsoft.com/office/drawing/2014/main" id="{13F9209C-0585-4E0D-A816-DC6CAF662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1642" name="Rectangle 1641">
                      <a:extLst>
                        <a:ext uri="{FF2B5EF4-FFF2-40B4-BE49-F238E27FC236}">
                          <a16:creationId xmlns:a16="http://schemas.microsoft.com/office/drawing/2014/main" id="{A5EBEEC8-1C8D-4DEA-AFA7-BB10BC5FC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1637" name="Flowchart: Off-page Connector 1636">
                    <a:extLst>
                      <a:ext uri="{FF2B5EF4-FFF2-40B4-BE49-F238E27FC236}">
                        <a16:creationId xmlns:a16="http://schemas.microsoft.com/office/drawing/2014/main" id="{1D051E37-E69C-4144-A1A1-995B03AB1CA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1638" name="Picture 1637">
                    <a:extLst>
                      <a:ext uri="{FF2B5EF4-FFF2-40B4-BE49-F238E27FC236}">
                        <a16:creationId xmlns:a16="http://schemas.microsoft.com/office/drawing/2014/main" id="{2023BA6F-DEC8-4A7F-B883-25F5AE7AEC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308FFC79-A11B-4005-8948-DFDACCBC8D23}"/>
                  </a:ext>
                </a:extLst>
              </p:cNvPr>
              <p:cNvGrpSpPr/>
              <p:nvPr/>
            </p:nvGrpSpPr>
            <p:grpSpPr>
              <a:xfrm>
                <a:off x="30724460" y="-3603"/>
                <a:ext cx="178142416" cy="6875032"/>
                <a:chOff x="30724460" y="-3603"/>
                <a:chExt cx="178142416" cy="6875032"/>
              </a:xfrm>
            </p:grpSpPr>
            <p:grpSp>
              <p:nvGrpSpPr>
                <p:cNvPr id="1141" name="Group 1140">
                  <a:extLst>
                    <a:ext uri="{FF2B5EF4-FFF2-40B4-BE49-F238E27FC236}">
                      <a16:creationId xmlns:a16="http://schemas.microsoft.com/office/drawing/2014/main" id="{AC8FC5ED-1E7C-4EBB-A6AB-AE3FC94FAB06}"/>
                    </a:ext>
                  </a:extLst>
                </p:cNvPr>
                <p:cNvGrpSpPr/>
                <p:nvPr/>
              </p:nvGrpSpPr>
              <p:grpSpPr>
                <a:xfrm>
                  <a:off x="49152337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618" name="Group 1617">
                    <a:extLst>
                      <a:ext uri="{FF2B5EF4-FFF2-40B4-BE49-F238E27FC236}">
                        <a16:creationId xmlns:a16="http://schemas.microsoft.com/office/drawing/2014/main" id="{8D9FCE7D-C352-42A4-8B26-91DF7EFD895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627" name="Group 1626">
                      <a:extLst>
                        <a:ext uri="{FF2B5EF4-FFF2-40B4-BE49-F238E27FC236}">
                          <a16:creationId xmlns:a16="http://schemas.microsoft.com/office/drawing/2014/main" id="{210FAB74-B699-422D-BDFD-7E89184E05C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630" name="Rectangle 1629">
                        <a:extLst>
                          <a:ext uri="{FF2B5EF4-FFF2-40B4-BE49-F238E27FC236}">
                            <a16:creationId xmlns:a16="http://schemas.microsoft.com/office/drawing/2014/main" id="{3D7631F0-4351-49BD-BF24-A87C47402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31" name="Rectangle 1630">
                        <a:extLst>
                          <a:ext uri="{FF2B5EF4-FFF2-40B4-BE49-F238E27FC236}">
                            <a16:creationId xmlns:a16="http://schemas.microsoft.com/office/drawing/2014/main" id="{1A760BBA-C01B-4658-9A3D-46C879C9F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32" name="Rectangle 1631">
                        <a:extLst>
                          <a:ext uri="{FF2B5EF4-FFF2-40B4-BE49-F238E27FC236}">
                            <a16:creationId xmlns:a16="http://schemas.microsoft.com/office/drawing/2014/main" id="{2DACCB86-8DB0-4CE6-943A-712D44BF37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33" name="Rectangle 1632">
                        <a:extLst>
                          <a:ext uri="{FF2B5EF4-FFF2-40B4-BE49-F238E27FC236}">
                            <a16:creationId xmlns:a16="http://schemas.microsoft.com/office/drawing/2014/main" id="{B19F1558-08E4-42AC-8E76-89B3576538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28" name="Flowchart: Off-page Connector 1627">
                      <a:extLst>
                        <a:ext uri="{FF2B5EF4-FFF2-40B4-BE49-F238E27FC236}">
                          <a16:creationId xmlns:a16="http://schemas.microsoft.com/office/drawing/2014/main" id="{1D084D8A-B054-44AC-99B2-60964196B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29" name="Picture 1628">
                      <a:extLst>
                        <a:ext uri="{FF2B5EF4-FFF2-40B4-BE49-F238E27FC236}">
                          <a16:creationId xmlns:a16="http://schemas.microsoft.com/office/drawing/2014/main" id="{5373434B-E26B-4406-A1E7-0CD2BC09430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19" name="Group 1618">
                    <a:extLst>
                      <a:ext uri="{FF2B5EF4-FFF2-40B4-BE49-F238E27FC236}">
                        <a16:creationId xmlns:a16="http://schemas.microsoft.com/office/drawing/2014/main" id="{82F803C5-FFF3-4166-8060-C95CC0257C8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620" name="Group 1619">
                      <a:extLst>
                        <a:ext uri="{FF2B5EF4-FFF2-40B4-BE49-F238E27FC236}">
                          <a16:creationId xmlns:a16="http://schemas.microsoft.com/office/drawing/2014/main" id="{27F5EA8B-2B02-4142-8E1F-AF0D6D7344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623" name="Rectangle 1622">
                        <a:extLst>
                          <a:ext uri="{FF2B5EF4-FFF2-40B4-BE49-F238E27FC236}">
                            <a16:creationId xmlns:a16="http://schemas.microsoft.com/office/drawing/2014/main" id="{8DBCC677-A7A2-4868-A224-AB0EB58C16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24" name="Rectangle 1623">
                        <a:extLst>
                          <a:ext uri="{FF2B5EF4-FFF2-40B4-BE49-F238E27FC236}">
                            <a16:creationId xmlns:a16="http://schemas.microsoft.com/office/drawing/2014/main" id="{E855B63F-4C61-4CC8-BF26-F6D7C37F37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25" name="Rectangle 1624">
                        <a:extLst>
                          <a:ext uri="{FF2B5EF4-FFF2-40B4-BE49-F238E27FC236}">
                            <a16:creationId xmlns:a16="http://schemas.microsoft.com/office/drawing/2014/main" id="{E046F9DF-E05E-4118-A265-7A33ADB5F2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26" name="Rectangle 1625">
                        <a:extLst>
                          <a:ext uri="{FF2B5EF4-FFF2-40B4-BE49-F238E27FC236}">
                            <a16:creationId xmlns:a16="http://schemas.microsoft.com/office/drawing/2014/main" id="{D9FD59E9-CC6B-4B1E-8E35-82921F825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21" name="Flowchart: Off-page Connector 1620">
                      <a:extLst>
                        <a:ext uri="{FF2B5EF4-FFF2-40B4-BE49-F238E27FC236}">
                          <a16:creationId xmlns:a16="http://schemas.microsoft.com/office/drawing/2014/main" id="{F6699B28-F137-433C-B72C-E837BDF653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22" name="Picture 1621">
                      <a:extLst>
                        <a:ext uri="{FF2B5EF4-FFF2-40B4-BE49-F238E27FC236}">
                          <a16:creationId xmlns:a16="http://schemas.microsoft.com/office/drawing/2014/main" id="{8F8D8A86-2F74-4F9E-9EBB-DFA3CCBEC8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2" name="Group 1141">
                  <a:extLst>
                    <a:ext uri="{FF2B5EF4-FFF2-40B4-BE49-F238E27FC236}">
                      <a16:creationId xmlns:a16="http://schemas.microsoft.com/office/drawing/2014/main" id="{07F1622D-6530-418B-930D-CB5E65A1C503}"/>
                    </a:ext>
                  </a:extLst>
                </p:cNvPr>
                <p:cNvGrpSpPr/>
                <p:nvPr/>
              </p:nvGrpSpPr>
              <p:grpSpPr>
                <a:xfrm>
                  <a:off x="55294189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602" name="Group 1601">
                    <a:extLst>
                      <a:ext uri="{FF2B5EF4-FFF2-40B4-BE49-F238E27FC236}">
                        <a16:creationId xmlns:a16="http://schemas.microsoft.com/office/drawing/2014/main" id="{3C51CE02-02CC-4568-AEE6-128A33EE933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611" name="Group 1610">
                      <a:extLst>
                        <a:ext uri="{FF2B5EF4-FFF2-40B4-BE49-F238E27FC236}">
                          <a16:creationId xmlns:a16="http://schemas.microsoft.com/office/drawing/2014/main" id="{F57B3B1F-8639-4204-9DC8-8D51834D3D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614" name="Rectangle 1613">
                        <a:extLst>
                          <a:ext uri="{FF2B5EF4-FFF2-40B4-BE49-F238E27FC236}">
                            <a16:creationId xmlns:a16="http://schemas.microsoft.com/office/drawing/2014/main" id="{EA35428D-7A0F-4ED7-B16F-4A64B6E762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15" name="Rectangle 1614">
                        <a:extLst>
                          <a:ext uri="{FF2B5EF4-FFF2-40B4-BE49-F238E27FC236}">
                            <a16:creationId xmlns:a16="http://schemas.microsoft.com/office/drawing/2014/main" id="{A5EF38C8-89E1-44F1-AC85-55B26921E8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616" name="Rectangle 1615">
                        <a:extLst>
                          <a:ext uri="{FF2B5EF4-FFF2-40B4-BE49-F238E27FC236}">
                            <a16:creationId xmlns:a16="http://schemas.microsoft.com/office/drawing/2014/main" id="{69155889-E26B-44B7-82B6-E9F131A68B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17" name="Rectangle 1616">
                        <a:extLst>
                          <a:ext uri="{FF2B5EF4-FFF2-40B4-BE49-F238E27FC236}">
                            <a16:creationId xmlns:a16="http://schemas.microsoft.com/office/drawing/2014/main" id="{0E10D7AA-C9BF-4626-B59E-ADC9688666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12" name="Flowchart: Off-page Connector 1611">
                      <a:extLst>
                        <a:ext uri="{FF2B5EF4-FFF2-40B4-BE49-F238E27FC236}">
                          <a16:creationId xmlns:a16="http://schemas.microsoft.com/office/drawing/2014/main" id="{869CBA22-5232-4965-8F88-FB540EEE3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13" name="Picture 1612">
                      <a:extLst>
                        <a:ext uri="{FF2B5EF4-FFF2-40B4-BE49-F238E27FC236}">
                          <a16:creationId xmlns:a16="http://schemas.microsoft.com/office/drawing/2014/main" id="{C18A248F-57E2-49EC-A34D-DEE0F09EBE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03" name="Group 1602">
                    <a:extLst>
                      <a:ext uri="{FF2B5EF4-FFF2-40B4-BE49-F238E27FC236}">
                        <a16:creationId xmlns:a16="http://schemas.microsoft.com/office/drawing/2014/main" id="{57EF4690-725F-43F2-BA37-717B377DA57C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604" name="Group 1603">
                      <a:extLst>
                        <a:ext uri="{FF2B5EF4-FFF2-40B4-BE49-F238E27FC236}">
                          <a16:creationId xmlns:a16="http://schemas.microsoft.com/office/drawing/2014/main" id="{67A8D8FA-8A3E-4229-A3A9-DEB5657D20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607" name="Rectangle 1606">
                        <a:extLst>
                          <a:ext uri="{FF2B5EF4-FFF2-40B4-BE49-F238E27FC236}">
                            <a16:creationId xmlns:a16="http://schemas.microsoft.com/office/drawing/2014/main" id="{E3FEE9AB-5877-47B4-9378-FDE42D1C3D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08" name="Rectangle 1607">
                        <a:extLst>
                          <a:ext uri="{FF2B5EF4-FFF2-40B4-BE49-F238E27FC236}">
                            <a16:creationId xmlns:a16="http://schemas.microsoft.com/office/drawing/2014/main" id="{582C6CBE-DA03-4806-A8D5-FEABA75AD0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09" name="Rectangle 1608">
                        <a:extLst>
                          <a:ext uri="{FF2B5EF4-FFF2-40B4-BE49-F238E27FC236}">
                            <a16:creationId xmlns:a16="http://schemas.microsoft.com/office/drawing/2014/main" id="{D989C9CD-F458-4D10-AE0A-A317A5DE9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10" name="Rectangle 1609">
                        <a:extLst>
                          <a:ext uri="{FF2B5EF4-FFF2-40B4-BE49-F238E27FC236}">
                            <a16:creationId xmlns:a16="http://schemas.microsoft.com/office/drawing/2014/main" id="{2DFB7BE2-CB8A-4F5D-9CB8-93DC3387C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605" name="Flowchart: Off-page Connector 1604">
                      <a:extLst>
                        <a:ext uri="{FF2B5EF4-FFF2-40B4-BE49-F238E27FC236}">
                          <a16:creationId xmlns:a16="http://schemas.microsoft.com/office/drawing/2014/main" id="{21A38F86-1E59-4AED-9623-2713FC6BA2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606" name="Picture 1605">
                      <a:extLst>
                        <a:ext uri="{FF2B5EF4-FFF2-40B4-BE49-F238E27FC236}">
                          <a16:creationId xmlns:a16="http://schemas.microsoft.com/office/drawing/2014/main" id="{FAFDAFCE-ED90-44BD-96F1-122E55C925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3" name="Group 1142">
                  <a:extLst>
                    <a:ext uri="{FF2B5EF4-FFF2-40B4-BE49-F238E27FC236}">
                      <a16:creationId xmlns:a16="http://schemas.microsoft.com/office/drawing/2014/main" id="{7310D69E-8B37-4D41-87E6-14CA48E3319C}"/>
                    </a:ext>
                  </a:extLst>
                </p:cNvPr>
                <p:cNvGrpSpPr/>
                <p:nvPr/>
              </p:nvGrpSpPr>
              <p:grpSpPr>
                <a:xfrm>
                  <a:off x="36864610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86" name="Group 1585">
                    <a:extLst>
                      <a:ext uri="{FF2B5EF4-FFF2-40B4-BE49-F238E27FC236}">
                        <a16:creationId xmlns:a16="http://schemas.microsoft.com/office/drawing/2014/main" id="{1BAE4918-2038-48B3-8B8F-84A80D34D17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95" name="Group 1594">
                      <a:extLst>
                        <a:ext uri="{FF2B5EF4-FFF2-40B4-BE49-F238E27FC236}">
                          <a16:creationId xmlns:a16="http://schemas.microsoft.com/office/drawing/2014/main" id="{7E2B7429-5F5F-42F1-BF6B-E61E196E88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98" name="Rectangle 1597">
                        <a:extLst>
                          <a:ext uri="{FF2B5EF4-FFF2-40B4-BE49-F238E27FC236}">
                            <a16:creationId xmlns:a16="http://schemas.microsoft.com/office/drawing/2014/main" id="{9EC21D69-4A64-496F-85D7-C2629FA78B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99" name="Rectangle 1598">
                        <a:extLst>
                          <a:ext uri="{FF2B5EF4-FFF2-40B4-BE49-F238E27FC236}">
                            <a16:creationId xmlns:a16="http://schemas.microsoft.com/office/drawing/2014/main" id="{EE31D236-3B6B-4348-8416-2FC6423EAA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600" name="Rectangle 1599">
                        <a:extLst>
                          <a:ext uri="{FF2B5EF4-FFF2-40B4-BE49-F238E27FC236}">
                            <a16:creationId xmlns:a16="http://schemas.microsoft.com/office/drawing/2014/main" id="{0C4972A1-A688-4920-AB9E-61E8D20C89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601" name="Rectangle 1600">
                        <a:extLst>
                          <a:ext uri="{FF2B5EF4-FFF2-40B4-BE49-F238E27FC236}">
                            <a16:creationId xmlns:a16="http://schemas.microsoft.com/office/drawing/2014/main" id="{90B632B4-3596-4C15-B4D7-6689CC50B5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96" name="Flowchart: Off-page Connector 1595">
                      <a:extLst>
                        <a:ext uri="{FF2B5EF4-FFF2-40B4-BE49-F238E27FC236}">
                          <a16:creationId xmlns:a16="http://schemas.microsoft.com/office/drawing/2014/main" id="{899F2D10-7F71-4C28-AA36-72B571C0C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97" name="Picture 1596">
                      <a:extLst>
                        <a:ext uri="{FF2B5EF4-FFF2-40B4-BE49-F238E27FC236}">
                          <a16:creationId xmlns:a16="http://schemas.microsoft.com/office/drawing/2014/main" id="{367DFC5C-92BC-463B-BC8F-0C0CDC4A4D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87" name="Group 1586">
                    <a:extLst>
                      <a:ext uri="{FF2B5EF4-FFF2-40B4-BE49-F238E27FC236}">
                        <a16:creationId xmlns:a16="http://schemas.microsoft.com/office/drawing/2014/main" id="{4E82950E-DE57-496B-B7E8-344347E8EB8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88" name="Group 1587">
                      <a:extLst>
                        <a:ext uri="{FF2B5EF4-FFF2-40B4-BE49-F238E27FC236}">
                          <a16:creationId xmlns:a16="http://schemas.microsoft.com/office/drawing/2014/main" id="{67D74031-8FA9-447A-9A3E-3DCF36285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91" name="Rectangle 1590">
                        <a:extLst>
                          <a:ext uri="{FF2B5EF4-FFF2-40B4-BE49-F238E27FC236}">
                            <a16:creationId xmlns:a16="http://schemas.microsoft.com/office/drawing/2014/main" id="{393CA53C-15F1-40C0-AB27-DA6FC9CAC7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92" name="Rectangle 1591">
                        <a:extLst>
                          <a:ext uri="{FF2B5EF4-FFF2-40B4-BE49-F238E27FC236}">
                            <a16:creationId xmlns:a16="http://schemas.microsoft.com/office/drawing/2014/main" id="{00EC7F02-2CF3-4BC6-9B74-26A5939DBE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93" name="Rectangle 1592">
                        <a:extLst>
                          <a:ext uri="{FF2B5EF4-FFF2-40B4-BE49-F238E27FC236}">
                            <a16:creationId xmlns:a16="http://schemas.microsoft.com/office/drawing/2014/main" id="{0A0B21D0-4790-4268-92C1-EE3951F0D2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94" name="Rectangle 1593">
                        <a:extLst>
                          <a:ext uri="{FF2B5EF4-FFF2-40B4-BE49-F238E27FC236}">
                            <a16:creationId xmlns:a16="http://schemas.microsoft.com/office/drawing/2014/main" id="{FF019F0F-A0FF-4CCA-975A-296DFB2CAC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89" name="Flowchart: Off-page Connector 1588">
                      <a:extLst>
                        <a:ext uri="{FF2B5EF4-FFF2-40B4-BE49-F238E27FC236}">
                          <a16:creationId xmlns:a16="http://schemas.microsoft.com/office/drawing/2014/main" id="{5FEDCE4D-26F3-48B0-97A5-0EF72F29D8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90" name="Picture 1589">
                      <a:extLst>
                        <a:ext uri="{FF2B5EF4-FFF2-40B4-BE49-F238E27FC236}">
                          <a16:creationId xmlns:a16="http://schemas.microsoft.com/office/drawing/2014/main" id="{110950F6-7748-4635-909B-3C4A56DFA7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4" name="Group 1143">
                  <a:extLst>
                    <a:ext uri="{FF2B5EF4-FFF2-40B4-BE49-F238E27FC236}">
                      <a16:creationId xmlns:a16="http://schemas.microsoft.com/office/drawing/2014/main" id="{9D27AE83-FFBF-48AB-98A6-63C0CAFD5EC8}"/>
                    </a:ext>
                  </a:extLst>
                </p:cNvPr>
                <p:cNvGrpSpPr/>
                <p:nvPr/>
              </p:nvGrpSpPr>
              <p:grpSpPr>
                <a:xfrm>
                  <a:off x="43006462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70" name="Group 1569">
                    <a:extLst>
                      <a:ext uri="{FF2B5EF4-FFF2-40B4-BE49-F238E27FC236}">
                        <a16:creationId xmlns:a16="http://schemas.microsoft.com/office/drawing/2014/main" id="{16B26EC3-9724-40B5-9FE3-9FA09691B35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79" name="Group 1578">
                      <a:extLst>
                        <a:ext uri="{FF2B5EF4-FFF2-40B4-BE49-F238E27FC236}">
                          <a16:creationId xmlns:a16="http://schemas.microsoft.com/office/drawing/2014/main" id="{0451BB5E-FD49-4B99-A48B-857D80CEAF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82" name="Rectangle 1581">
                        <a:extLst>
                          <a:ext uri="{FF2B5EF4-FFF2-40B4-BE49-F238E27FC236}">
                            <a16:creationId xmlns:a16="http://schemas.microsoft.com/office/drawing/2014/main" id="{0B5B78CA-E733-4CF3-B49A-09C4EDD8DB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83" name="Rectangle 1582">
                        <a:extLst>
                          <a:ext uri="{FF2B5EF4-FFF2-40B4-BE49-F238E27FC236}">
                            <a16:creationId xmlns:a16="http://schemas.microsoft.com/office/drawing/2014/main" id="{E6A08593-B85B-4059-9682-2A3DAA4EA4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584" name="Rectangle 1583">
                        <a:extLst>
                          <a:ext uri="{FF2B5EF4-FFF2-40B4-BE49-F238E27FC236}">
                            <a16:creationId xmlns:a16="http://schemas.microsoft.com/office/drawing/2014/main" id="{A3231684-46DB-4D5C-BBDF-D3FECBC229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85" name="Rectangle 1584">
                        <a:extLst>
                          <a:ext uri="{FF2B5EF4-FFF2-40B4-BE49-F238E27FC236}">
                            <a16:creationId xmlns:a16="http://schemas.microsoft.com/office/drawing/2014/main" id="{DC92A20E-0E59-42C1-A560-E6A73B4E7A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80" name="Flowchart: Off-page Connector 1579">
                      <a:extLst>
                        <a:ext uri="{FF2B5EF4-FFF2-40B4-BE49-F238E27FC236}">
                          <a16:creationId xmlns:a16="http://schemas.microsoft.com/office/drawing/2014/main" id="{92CE871D-E39E-4CA7-A740-0A3E39600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81" name="Picture 1580">
                      <a:extLst>
                        <a:ext uri="{FF2B5EF4-FFF2-40B4-BE49-F238E27FC236}">
                          <a16:creationId xmlns:a16="http://schemas.microsoft.com/office/drawing/2014/main" id="{AE888713-0133-49E0-AE42-659E610CF3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71" name="Group 1570">
                    <a:extLst>
                      <a:ext uri="{FF2B5EF4-FFF2-40B4-BE49-F238E27FC236}">
                        <a16:creationId xmlns:a16="http://schemas.microsoft.com/office/drawing/2014/main" id="{CE8CEE8F-D054-46F0-AD24-5BB59AE51F1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72" name="Group 1571">
                      <a:extLst>
                        <a:ext uri="{FF2B5EF4-FFF2-40B4-BE49-F238E27FC236}">
                          <a16:creationId xmlns:a16="http://schemas.microsoft.com/office/drawing/2014/main" id="{7ACB4012-5674-4B72-984E-237B84A30C1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75" name="Rectangle 1574">
                        <a:extLst>
                          <a:ext uri="{FF2B5EF4-FFF2-40B4-BE49-F238E27FC236}">
                            <a16:creationId xmlns:a16="http://schemas.microsoft.com/office/drawing/2014/main" id="{BD3FBC4F-5680-4B87-A1FB-C43F295DA6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76" name="Rectangle 1575">
                        <a:extLst>
                          <a:ext uri="{FF2B5EF4-FFF2-40B4-BE49-F238E27FC236}">
                            <a16:creationId xmlns:a16="http://schemas.microsoft.com/office/drawing/2014/main" id="{289A8A8A-EC27-4832-9538-2131A06469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77" name="Rectangle 1576">
                        <a:extLst>
                          <a:ext uri="{FF2B5EF4-FFF2-40B4-BE49-F238E27FC236}">
                            <a16:creationId xmlns:a16="http://schemas.microsoft.com/office/drawing/2014/main" id="{51F9A794-9D49-4A68-B548-0AFADF8E1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78" name="Rectangle 1577">
                        <a:extLst>
                          <a:ext uri="{FF2B5EF4-FFF2-40B4-BE49-F238E27FC236}">
                            <a16:creationId xmlns:a16="http://schemas.microsoft.com/office/drawing/2014/main" id="{9B3C9C1F-C7BA-49F3-B5FA-D881B9BB9F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73" name="Flowchart: Off-page Connector 1572">
                      <a:extLst>
                        <a:ext uri="{FF2B5EF4-FFF2-40B4-BE49-F238E27FC236}">
                          <a16:creationId xmlns:a16="http://schemas.microsoft.com/office/drawing/2014/main" id="{7F995352-1279-484B-961B-9D63C0692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74" name="Picture 1573">
                      <a:extLst>
                        <a:ext uri="{FF2B5EF4-FFF2-40B4-BE49-F238E27FC236}">
                          <a16:creationId xmlns:a16="http://schemas.microsoft.com/office/drawing/2014/main" id="{253F58A8-01A7-464D-B380-39CEAA998C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5" name="Group 1144">
                  <a:extLst>
                    <a:ext uri="{FF2B5EF4-FFF2-40B4-BE49-F238E27FC236}">
                      <a16:creationId xmlns:a16="http://schemas.microsoft.com/office/drawing/2014/main" id="{7A7B6E3E-7EA7-4EA2-8AA3-23F238A7908F}"/>
                    </a:ext>
                  </a:extLst>
                </p:cNvPr>
                <p:cNvGrpSpPr/>
                <p:nvPr/>
              </p:nvGrpSpPr>
              <p:grpSpPr>
                <a:xfrm>
                  <a:off x="30724460" y="262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54" name="Group 1553">
                    <a:extLst>
                      <a:ext uri="{FF2B5EF4-FFF2-40B4-BE49-F238E27FC236}">
                        <a16:creationId xmlns:a16="http://schemas.microsoft.com/office/drawing/2014/main" id="{A1F0F340-A250-4723-BE72-DD456DD9FA7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63" name="Group 1562">
                      <a:extLst>
                        <a:ext uri="{FF2B5EF4-FFF2-40B4-BE49-F238E27FC236}">
                          <a16:creationId xmlns:a16="http://schemas.microsoft.com/office/drawing/2014/main" id="{5B2AF1A7-3DAC-4F69-8970-6B3170D506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66" name="Rectangle 1565">
                        <a:extLst>
                          <a:ext uri="{FF2B5EF4-FFF2-40B4-BE49-F238E27FC236}">
                            <a16:creationId xmlns:a16="http://schemas.microsoft.com/office/drawing/2014/main" id="{FD79C583-4B54-42D6-8CF7-E73056E493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7" name="Rectangle 1566">
                        <a:extLst>
                          <a:ext uri="{FF2B5EF4-FFF2-40B4-BE49-F238E27FC236}">
                            <a16:creationId xmlns:a16="http://schemas.microsoft.com/office/drawing/2014/main" id="{AF84F701-CFB0-4ED4-BBFC-0E17F9E242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8" name="Rectangle 1567">
                        <a:extLst>
                          <a:ext uri="{FF2B5EF4-FFF2-40B4-BE49-F238E27FC236}">
                            <a16:creationId xmlns:a16="http://schemas.microsoft.com/office/drawing/2014/main" id="{CEDD74B8-FDB8-4F2D-BB73-13610697E6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9" name="Rectangle 1568">
                        <a:extLst>
                          <a:ext uri="{FF2B5EF4-FFF2-40B4-BE49-F238E27FC236}">
                            <a16:creationId xmlns:a16="http://schemas.microsoft.com/office/drawing/2014/main" id="{15950F06-15B5-4D9C-AF9D-0B65691B8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64" name="Flowchart: Off-page Connector 1563">
                      <a:extLst>
                        <a:ext uri="{FF2B5EF4-FFF2-40B4-BE49-F238E27FC236}">
                          <a16:creationId xmlns:a16="http://schemas.microsoft.com/office/drawing/2014/main" id="{B1AB667D-4075-427C-A247-20DCC849E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65" name="Picture 1564">
                      <a:extLst>
                        <a:ext uri="{FF2B5EF4-FFF2-40B4-BE49-F238E27FC236}">
                          <a16:creationId xmlns:a16="http://schemas.microsoft.com/office/drawing/2014/main" id="{494C8FE5-5BCE-4335-A45C-BBD94BF18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55" name="Group 1554">
                    <a:extLst>
                      <a:ext uri="{FF2B5EF4-FFF2-40B4-BE49-F238E27FC236}">
                        <a16:creationId xmlns:a16="http://schemas.microsoft.com/office/drawing/2014/main" id="{4029605E-3643-40C5-B377-F4BB099DA45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56" name="Group 1555">
                      <a:extLst>
                        <a:ext uri="{FF2B5EF4-FFF2-40B4-BE49-F238E27FC236}">
                          <a16:creationId xmlns:a16="http://schemas.microsoft.com/office/drawing/2014/main" id="{8857C025-062F-4C4A-BA10-70A349C302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59" name="Rectangle 1558">
                        <a:extLst>
                          <a:ext uri="{FF2B5EF4-FFF2-40B4-BE49-F238E27FC236}">
                            <a16:creationId xmlns:a16="http://schemas.microsoft.com/office/drawing/2014/main" id="{42C2C566-5D2A-4D76-863C-16B062DB35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0" name="Rectangle 1559">
                        <a:extLst>
                          <a:ext uri="{FF2B5EF4-FFF2-40B4-BE49-F238E27FC236}">
                            <a16:creationId xmlns:a16="http://schemas.microsoft.com/office/drawing/2014/main" id="{EE63791B-6032-40F4-BD8D-A63D203ADB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1" name="Rectangle 1560">
                        <a:extLst>
                          <a:ext uri="{FF2B5EF4-FFF2-40B4-BE49-F238E27FC236}">
                            <a16:creationId xmlns:a16="http://schemas.microsoft.com/office/drawing/2014/main" id="{7FCCD0CC-F5FA-47C0-B43E-834260A2C8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62" name="Rectangle 1561">
                        <a:extLst>
                          <a:ext uri="{FF2B5EF4-FFF2-40B4-BE49-F238E27FC236}">
                            <a16:creationId xmlns:a16="http://schemas.microsoft.com/office/drawing/2014/main" id="{ABEEEB60-F503-4A2B-A4E7-5C42BCDFE3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57" name="Flowchart: Off-page Connector 1556">
                      <a:extLst>
                        <a:ext uri="{FF2B5EF4-FFF2-40B4-BE49-F238E27FC236}">
                          <a16:creationId xmlns:a16="http://schemas.microsoft.com/office/drawing/2014/main" id="{7D6E55F3-707B-43C4-89D7-6EB1FBD5F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58" name="Picture 1557">
                      <a:extLst>
                        <a:ext uri="{FF2B5EF4-FFF2-40B4-BE49-F238E27FC236}">
                          <a16:creationId xmlns:a16="http://schemas.microsoft.com/office/drawing/2014/main" id="{4DFDD98B-B67E-4CDE-9C31-B65835C3B3F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6" name="Group 1145">
                  <a:extLst>
                    <a:ext uri="{FF2B5EF4-FFF2-40B4-BE49-F238E27FC236}">
                      <a16:creationId xmlns:a16="http://schemas.microsoft.com/office/drawing/2014/main" id="{A7376671-4846-4759-9EDA-7F4B46661541}"/>
                    </a:ext>
                  </a:extLst>
                </p:cNvPr>
                <p:cNvGrpSpPr/>
                <p:nvPr/>
              </p:nvGrpSpPr>
              <p:grpSpPr>
                <a:xfrm>
                  <a:off x="98291645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38" name="Group 1537">
                    <a:extLst>
                      <a:ext uri="{FF2B5EF4-FFF2-40B4-BE49-F238E27FC236}">
                        <a16:creationId xmlns:a16="http://schemas.microsoft.com/office/drawing/2014/main" id="{B7B5C466-E464-49F1-BAB3-AA5906C67F9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47" name="Group 1546">
                      <a:extLst>
                        <a:ext uri="{FF2B5EF4-FFF2-40B4-BE49-F238E27FC236}">
                          <a16:creationId xmlns:a16="http://schemas.microsoft.com/office/drawing/2014/main" id="{7E42C718-D7E9-4D81-8BE2-3B2BA17AED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50" name="Rectangle 1549">
                        <a:extLst>
                          <a:ext uri="{FF2B5EF4-FFF2-40B4-BE49-F238E27FC236}">
                            <a16:creationId xmlns:a16="http://schemas.microsoft.com/office/drawing/2014/main" id="{DA9B878C-D6CE-4225-BCC0-40D5B348D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51" name="Rectangle 1550">
                        <a:extLst>
                          <a:ext uri="{FF2B5EF4-FFF2-40B4-BE49-F238E27FC236}">
                            <a16:creationId xmlns:a16="http://schemas.microsoft.com/office/drawing/2014/main" id="{6A10F547-ABF6-4E5F-80D4-6452A8C6F3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52" name="Rectangle 1551">
                        <a:extLst>
                          <a:ext uri="{FF2B5EF4-FFF2-40B4-BE49-F238E27FC236}">
                            <a16:creationId xmlns:a16="http://schemas.microsoft.com/office/drawing/2014/main" id="{A4E7B750-6384-4A66-BD10-F4F46507EB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53" name="Rectangle 1552">
                        <a:extLst>
                          <a:ext uri="{FF2B5EF4-FFF2-40B4-BE49-F238E27FC236}">
                            <a16:creationId xmlns:a16="http://schemas.microsoft.com/office/drawing/2014/main" id="{48C3942E-8C61-47E1-B7DF-673A7E3439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48" name="Flowchart: Off-page Connector 1547">
                      <a:extLst>
                        <a:ext uri="{FF2B5EF4-FFF2-40B4-BE49-F238E27FC236}">
                          <a16:creationId xmlns:a16="http://schemas.microsoft.com/office/drawing/2014/main" id="{E38B9EDD-54E6-4C93-AB0F-AF1961ADE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49" name="Picture 1548">
                      <a:extLst>
                        <a:ext uri="{FF2B5EF4-FFF2-40B4-BE49-F238E27FC236}">
                          <a16:creationId xmlns:a16="http://schemas.microsoft.com/office/drawing/2014/main" id="{5979C1CB-E836-48BC-B638-5AE7069559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39" name="Group 1538">
                    <a:extLst>
                      <a:ext uri="{FF2B5EF4-FFF2-40B4-BE49-F238E27FC236}">
                        <a16:creationId xmlns:a16="http://schemas.microsoft.com/office/drawing/2014/main" id="{21400C3F-099B-4F02-9EF5-344ECD16DAB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40" name="Group 1539">
                      <a:extLst>
                        <a:ext uri="{FF2B5EF4-FFF2-40B4-BE49-F238E27FC236}">
                          <a16:creationId xmlns:a16="http://schemas.microsoft.com/office/drawing/2014/main" id="{B64B6487-D74A-4AE5-A4C3-BE80D69198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43" name="Rectangle 1542">
                        <a:extLst>
                          <a:ext uri="{FF2B5EF4-FFF2-40B4-BE49-F238E27FC236}">
                            <a16:creationId xmlns:a16="http://schemas.microsoft.com/office/drawing/2014/main" id="{F2E99B18-642A-4147-9323-72B64FDB3A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44" name="Rectangle 1543">
                        <a:extLst>
                          <a:ext uri="{FF2B5EF4-FFF2-40B4-BE49-F238E27FC236}">
                            <a16:creationId xmlns:a16="http://schemas.microsoft.com/office/drawing/2014/main" id="{FEC53CE8-911A-46FE-8A9F-ACA6E50806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45" name="Rectangle 1544">
                        <a:extLst>
                          <a:ext uri="{FF2B5EF4-FFF2-40B4-BE49-F238E27FC236}">
                            <a16:creationId xmlns:a16="http://schemas.microsoft.com/office/drawing/2014/main" id="{85FCCD3B-627D-45D6-BEF9-D98AEAEBB3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46" name="Rectangle 1545">
                        <a:extLst>
                          <a:ext uri="{FF2B5EF4-FFF2-40B4-BE49-F238E27FC236}">
                            <a16:creationId xmlns:a16="http://schemas.microsoft.com/office/drawing/2014/main" id="{946E5781-2D84-4C7D-8131-BF90A07473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41" name="Flowchart: Off-page Connector 1540">
                      <a:extLst>
                        <a:ext uri="{FF2B5EF4-FFF2-40B4-BE49-F238E27FC236}">
                          <a16:creationId xmlns:a16="http://schemas.microsoft.com/office/drawing/2014/main" id="{3F758D3A-1CA0-4EC6-B946-B218FADF2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42" name="Picture 1541">
                      <a:extLst>
                        <a:ext uri="{FF2B5EF4-FFF2-40B4-BE49-F238E27FC236}">
                          <a16:creationId xmlns:a16="http://schemas.microsoft.com/office/drawing/2014/main" id="{F5A53C2F-1753-4591-9CC4-36A698E852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7" name="Group 1146">
                  <a:extLst>
                    <a:ext uri="{FF2B5EF4-FFF2-40B4-BE49-F238E27FC236}">
                      <a16:creationId xmlns:a16="http://schemas.microsoft.com/office/drawing/2014/main" id="{EB0FDB54-3B6C-4D2D-9FC9-6FA269DF7F34}"/>
                    </a:ext>
                  </a:extLst>
                </p:cNvPr>
                <p:cNvGrpSpPr/>
                <p:nvPr/>
              </p:nvGrpSpPr>
              <p:grpSpPr>
                <a:xfrm>
                  <a:off x="104433497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22" name="Group 1521">
                    <a:extLst>
                      <a:ext uri="{FF2B5EF4-FFF2-40B4-BE49-F238E27FC236}">
                        <a16:creationId xmlns:a16="http://schemas.microsoft.com/office/drawing/2014/main" id="{99D9905D-9A5E-4DC8-BDA8-0B061DE03B1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31" name="Group 1530">
                      <a:extLst>
                        <a:ext uri="{FF2B5EF4-FFF2-40B4-BE49-F238E27FC236}">
                          <a16:creationId xmlns:a16="http://schemas.microsoft.com/office/drawing/2014/main" id="{79F6A4D1-226B-4091-8E57-9126567BCC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34" name="Rectangle 1533">
                        <a:extLst>
                          <a:ext uri="{FF2B5EF4-FFF2-40B4-BE49-F238E27FC236}">
                            <a16:creationId xmlns:a16="http://schemas.microsoft.com/office/drawing/2014/main" id="{8D97091F-105A-4A3D-90FD-1BB1223E6D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35" name="Rectangle 1534">
                        <a:extLst>
                          <a:ext uri="{FF2B5EF4-FFF2-40B4-BE49-F238E27FC236}">
                            <a16:creationId xmlns:a16="http://schemas.microsoft.com/office/drawing/2014/main" id="{64E5F919-E6DA-4052-AFC1-FFAC147576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536" name="Rectangle 1535">
                        <a:extLst>
                          <a:ext uri="{FF2B5EF4-FFF2-40B4-BE49-F238E27FC236}">
                            <a16:creationId xmlns:a16="http://schemas.microsoft.com/office/drawing/2014/main" id="{F334350F-C5CD-4943-8028-09B2BA151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37" name="Rectangle 1536">
                        <a:extLst>
                          <a:ext uri="{FF2B5EF4-FFF2-40B4-BE49-F238E27FC236}">
                            <a16:creationId xmlns:a16="http://schemas.microsoft.com/office/drawing/2014/main" id="{2A75BF7C-63EE-439B-9AD0-4B69093E67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32" name="Flowchart: Off-page Connector 1531">
                      <a:extLst>
                        <a:ext uri="{FF2B5EF4-FFF2-40B4-BE49-F238E27FC236}">
                          <a16:creationId xmlns:a16="http://schemas.microsoft.com/office/drawing/2014/main" id="{25018C53-26E4-44BA-AF65-9956A6838D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33" name="Picture 1532">
                      <a:extLst>
                        <a:ext uri="{FF2B5EF4-FFF2-40B4-BE49-F238E27FC236}">
                          <a16:creationId xmlns:a16="http://schemas.microsoft.com/office/drawing/2014/main" id="{309122C5-0AC7-411C-A701-C9A18F7265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23" name="Group 1522">
                    <a:extLst>
                      <a:ext uri="{FF2B5EF4-FFF2-40B4-BE49-F238E27FC236}">
                        <a16:creationId xmlns:a16="http://schemas.microsoft.com/office/drawing/2014/main" id="{05A45A57-40A8-4D26-940C-98CD5C987F0B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24" name="Group 1523">
                      <a:extLst>
                        <a:ext uri="{FF2B5EF4-FFF2-40B4-BE49-F238E27FC236}">
                          <a16:creationId xmlns:a16="http://schemas.microsoft.com/office/drawing/2014/main" id="{FED1CD23-0E78-459A-A552-E0D4294614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27" name="Rectangle 1526">
                        <a:extLst>
                          <a:ext uri="{FF2B5EF4-FFF2-40B4-BE49-F238E27FC236}">
                            <a16:creationId xmlns:a16="http://schemas.microsoft.com/office/drawing/2014/main" id="{210FA6F6-4D11-4B00-A6E7-DA6A9182C6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28" name="Rectangle 1527">
                        <a:extLst>
                          <a:ext uri="{FF2B5EF4-FFF2-40B4-BE49-F238E27FC236}">
                            <a16:creationId xmlns:a16="http://schemas.microsoft.com/office/drawing/2014/main" id="{EAA9F823-DB1D-4263-89A6-440A7CD4C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29" name="Rectangle 1528">
                        <a:extLst>
                          <a:ext uri="{FF2B5EF4-FFF2-40B4-BE49-F238E27FC236}">
                            <a16:creationId xmlns:a16="http://schemas.microsoft.com/office/drawing/2014/main" id="{55B229B4-76C9-4B26-A325-43AE4E89EB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30" name="Rectangle 1529">
                        <a:extLst>
                          <a:ext uri="{FF2B5EF4-FFF2-40B4-BE49-F238E27FC236}">
                            <a16:creationId xmlns:a16="http://schemas.microsoft.com/office/drawing/2014/main" id="{615271EB-16CE-47F8-9051-CB5A81DDFD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25" name="Flowchart: Off-page Connector 1524">
                      <a:extLst>
                        <a:ext uri="{FF2B5EF4-FFF2-40B4-BE49-F238E27FC236}">
                          <a16:creationId xmlns:a16="http://schemas.microsoft.com/office/drawing/2014/main" id="{A53C5690-A714-4915-8F84-EB3BDDB43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26" name="Picture 1525">
                      <a:extLst>
                        <a:ext uri="{FF2B5EF4-FFF2-40B4-BE49-F238E27FC236}">
                          <a16:creationId xmlns:a16="http://schemas.microsoft.com/office/drawing/2014/main" id="{441F9C24-748C-4062-8A0A-23EDBB8912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8" name="Group 1147">
                  <a:extLst>
                    <a:ext uri="{FF2B5EF4-FFF2-40B4-BE49-F238E27FC236}">
                      <a16:creationId xmlns:a16="http://schemas.microsoft.com/office/drawing/2014/main" id="{BB180D09-7198-4801-BA5B-22D046F5A807}"/>
                    </a:ext>
                  </a:extLst>
                </p:cNvPr>
                <p:cNvGrpSpPr/>
                <p:nvPr/>
              </p:nvGrpSpPr>
              <p:grpSpPr>
                <a:xfrm>
                  <a:off x="86003918" y="-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5B600925-F67C-4B2F-A6FE-2AE73E9AD86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515" name="Group 1514">
                      <a:extLst>
                        <a:ext uri="{FF2B5EF4-FFF2-40B4-BE49-F238E27FC236}">
                          <a16:creationId xmlns:a16="http://schemas.microsoft.com/office/drawing/2014/main" id="{022C4248-49A7-4D37-9D9A-BB52E5FC98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18" name="Rectangle 1517">
                        <a:extLst>
                          <a:ext uri="{FF2B5EF4-FFF2-40B4-BE49-F238E27FC236}">
                            <a16:creationId xmlns:a16="http://schemas.microsoft.com/office/drawing/2014/main" id="{1C55A5D8-6456-4094-920E-AA6184E707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19" name="Rectangle 1518">
                        <a:extLst>
                          <a:ext uri="{FF2B5EF4-FFF2-40B4-BE49-F238E27FC236}">
                            <a16:creationId xmlns:a16="http://schemas.microsoft.com/office/drawing/2014/main" id="{E8C37EF0-57A3-4CCB-A2E6-5CAA30F95D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520" name="Rectangle 1519">
                        <a:extLst>
                          <a:ext uri="{FF2B5EF4-FFF2-40B4-BE49-F238E27FC236}">
                            <a16:creationId xmlns:a16="http://schemas.microsoft.com/office/drawing/2014/main" id="{2F6FA906-F0D5-4B19-BCFA-8FF7AC7142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21" name="Rectangle 1520">
                        <a:extLst>
                          <a:ext uri="{FF2B5EF4-FFF2-40B4-BE49-F238E27FC236}">
                            <a16:creationId xmlns:a16="http://schemas.microsoft.com/office/drawing/2014/main" id="{C11A3F9C-8730-40A7-8F2A-A93B0F5CBD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16" name="Flowchart: Off-page Connector 1515">
                      <a:extLst>
                        <a:ext uri="{FF2B5EF4-FFF2-40B4-BE49-F238E27FC236}">
                          <a16:creationId xmlns:a16="http://schemas.microsoft.com/office/drawing/2014/main" id="{16AC35F5-96E5-41D4-AE6A-C37221BD44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17" name="Picture 1516">
                      <a:extLst>
                        <a:ext uri="{FF2B5EF4-FFF2-40B4-BE49-F238E27FC236}">
                          <a16:creationId xmlns:a16="http://schemas.microsoft.com/office/drawing/2014/main" id="{65196FE2-FCE7-4288-95FF-CA4F9307F8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07" name="Group 1506">
                    <a:extLst>
                      <a:ext uri="{FF2B5EF4-FFF2-40B4-BE49-F238E27FC236}">
                        <a16:creationId xmlns:a16="http://schemas.microsoft.com/office/drawing/2014/main" id="{BE03F104-A940-49A5-8E4B-9ABCB9D7F37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508" name="Group 1507">
                      <a:extLst>
                        <a:ext uri="{FF2B5EF4-FFF2-40B4-BE49-F238E27FC236}">
                          <a16:creationId xmlns:a16="http://schemas.microsoft.com/office/drawing/2014/main" id="{0AE6F865-B163-41A8-A09D-70A7982728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511" name="Rectangle 1510">
                        <a:extLst>
                          <a:ext uri="{FF2B5EF4-FFF2-40B4-BE49-F238E27FC236}">
                            <a16:creationId xmlns:a16="http://schemas.microsoft.com/office/drawing/2014/main" id="{51723080-969D-493E-9D1F-6339BD2B39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12" name="Rectangle 1511">
                        <a:extLst>
                          <a:ext uri="{FF2B5EF4-FFF2-40B4-BE49-F238E27FC236}">
                            <a16:creationId xmlns:a16="http://schemas.microsoft.com/office/drawing/2014/main" id="{C28E7FA9-2E16-4257-81E9-139B4D5670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13" name="Rectangle 1512">
                        <a:extLst>
                          <a:ext uri="{FF2B5EF4-FFF2-40B4-BE49-F238E27FC236}">
                            <a16:creationId xmlns:a16="http://schemas.microsoft.com/office/drawing/2014/main" id="{1ABF8036-6E5D-48E7-A89C-81521FCF7C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14" name="Rectangle 1513">
                        <a:extLst>
                          <a:ext uri="{FF2B5EF4-FFF2-40B4-BE49-F238E27FC236}">
                            <a16:creationId xmlns:a16="http://schemas.microsoft.com/office/drawing/2014/main" id="{F24D799D-D167-4559-833A-71A206CDE4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09" name="Flowchart: Off-page Connector 1508">
                      <a:extLst>
                        <a:ext uri="{FF2B5EF4-FFF2-40B4-BE49-F238E27FC236}">
                          <a16:creationId xmlns:a16="http://schemas.microsoft.com/office/drawing/2014/main" id="{8B76288A-7F89-46A4-9B42-7D0D0D67C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10" name="Picture 1509">
                      <a:extLst>
                        <a:ext uri="{FF2B5EF4-FFF2-40B4-BE49-F238E27FC236}">
                          <a16:creationId xmlns:a16="http://schemas.microsoft.com/office/drawing/2014/main" id="{E40A833E-CE85-4E62-9180-09320EF261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49" name="Group 1148">
                  <a:extLst>
                    <a:ext uri="{FF2B5EF4-FFF2-40B4-BE49-F238E27FC236}">
                      <a16:creationId xmlns:a16="http://schemas.microsoft.com/office/drawing/2014/main" id="{8FEC846C-E0D5-4C49-9E7D-507982CCA7C8}"/>
                    </a:ext>
                  </a:extLst>
                </p:cNvPr>
                <p:cNvGrpSpPr/>
                <p:nvPr/>
              </p:nvGrpSpPr>
              <p:grpSpPr>
                <a:xfrm>
                  <a:off x="92145770" y="262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90" name="Group 1489">
                    <a:extLst>
                      <a:ext uri="{FF2B5EF4-FFF2-40B4-BE49-F238E27FC236}">
                        <a16:creationId xmlns:a16="http://schemas.microsoft.com/office/drawing/2014/main" id="{CA8F65BC-6EC3-4B76-84A8-574D0E55DEE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99" name="Group 1498">
                      <a:extLst>
                        <a:ext uri="{FF2B5EF4-FFF2-40B4-BE49-F238E27FC236}">
                          <a16:creationId xmlns:a16="http://schemas.microsoft.com/office/drawing/2014/main" id="{7BDF06F7-278D-4019-9496-FE4671FB2E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502" name="Rectangle 1501">
                        <a:extLst>
                          <a:ext uri="{FF2B5EF4-FFF2-40B4-BE49-F238E27FC236}">
                            <a16:creationId xmlns:a16="http://schemas.microsoft.com/office/drawing/2014/main" id="{A7EAB14E-C829-41AF-9F33-08ABA31379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03" name="Rectangle 1502">
                        <a:extLst>
                          <a:ext uri="{FF2B5EF4-FFF2-40B4-BE49-F238E27FC236}">
                            <a16:creationId xmlns:a16="http://schemas.microsoft.com/office/drawing/2014/main" id="{C68A2D34-E100-42DF-960B-46E86A1407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504" name="Rectangle 1503">
                        <a:extLst>
                          <a:ext uri="{FF2B5EF4-FFF2-40B4-BE49-F238E27FC236}">
                            <a16:creationId xmlns:a16="http://schemas.microsoft.com/office/drawing/2014/main" id="{E34D8893-276F-441A-94CC-84ADC652F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505" name="Rectangle 1504">
                        <a:extLst>
                          <a:ext uri="{FF2B5EF4-FFF2-40B4-BE49-F238E27FC236}">
                            <a16:creationId xmlns:a16="http://schemas.microsoft.com/office/drawing/2014/main" id="{7A1C4F6D-2033-412A-B751-EF207F8A05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500" name="Flowchart: Off-page Connector 1499">
                      <a:extLst>
                        <a:ext uri="{FF2B5EF4-FFF2-40B4-BE49-F238E27FC236}">
                          <a16:creationId xmlns:a16="http://schemas.microsoft.com/office/drawing/2014/main" id="{07729614-E16B-40F9-B962-631B56F0F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501" name="Picture 1500">
                      <a:extLst>
                        <a:ext uri="{FF2B5EF4-FFF2-40B4-BE49-F238E27FC236}">
                          <a16:creationId xmlns:a16="http://schemas.microsoft.com/office/drawing/2014/main" id="{D25859EC-170E-4FA2-87F9-3F6E363D77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91" name="Group 1490">
                    <a:extLst>
                      <a:ext uri="{FF2B5EF4-FFF2-40B4-BE49-F238E27FC236}">
                        <a16:creationId xmlns:a16="http://schemas.microsoft.com/office/drawing/2014/main" id="{FD80ACD0-4212-4990-8C0D-DBAF5CC7525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92" name="Group 1491">
                      <a:extLst>
                        <a:ext uri="{FF2B5EF4-FFF2-40B4-BE49-F238E27FC236}">
                          <a16:creationId xmlns:a16="http://schemas.microsoft.com/office/drawing/2014/main" id="{43591FC9-242E-46F6-82C8-0A9054572A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95" name="Rectangle 1494">
                        <a:extLst>
                          <a:ext uri="{FF2B5EF4-FFF2-40B4-BE49-F238E27FC236}">
                            <a16:creationId xmlns:a16="http://schemas.microsoft.com/office/drawing/2014/main" id="{2886CB8D-9271-42CA-9C08-0395EED7AA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96" name="Rectangle 1495">
                        <a:extLst>
                          <a:ext uri="{FF2B5EF4-FFF2-40B4-BE49-F238E27FC236}">
                            <a16:creationId xmlns:a16="http://schemas.microsoft.com/office/drawing/2014/main" id="{C6A8774A-D691-431F-A36E-349EB79BA5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97" name="Rectangle 1496">
                        <a:extLst>
                          <a:ext uri="{FF2B5EF4-FFF2-40B4-BE49-F238E27FC236}">
                            <a16:creationId xmlns:a16="http://schemas.microsoft.com/office/drawing/2014/main" id="{97EDDA7C-B290-4684-923E-76720EEEE7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98" name="Rectangle 1497">
                        <a:extLst>
                          <a:ext uri="{FF2B5EF4-FFF2-40B4-BE49-F238E27FC236}">
                            <a16:creationId xmlns:a16="http://schemas.microsoft.com/office/drawing/2014/main" id="{12DBFABE-98C3-4BAC-A84D-4F7F2F29F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93" name="Flowchart: Off-page Connector 1492">
                      <a:extLst>
                        <a:ext uri="{FF2B5EF4-FFF2-40B4-BE49-F238E27FC236}">
                          <a16:creationId xmlns:a16="http://schemas.microsoft.com/office/drawing/2014/main" id="{EFF83DC6-A774-448F-A437-DC40299F79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94" name="Picture 1493">
                      <a:extLst>
                        <a:ext uri="{FF2B5EF4-FFF2-40B4-BE49-F238E27FC236}">
                          <a16:creationId xmlns:a16="http://schemas.microsoft.com/office/drawing/2014/main" id="{3289797A-CBF6-444F-9CEA-D4C0849C2C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0" name="Group 1149">
                  <a:extLst>
                    <a:ext uri="{FF2B5EF4-FFF2-40B4-BE49-F238E27FC236}">
                      <a16:creationId xmlns:a16="http://schemas.microsoft.com/office/drawing/2014/main" id="{4026CFE5-7D25-4E0C-8C0A-A57705BC16B3}"/>
                    </a:ext>
                  </a:extLst>
                </p:cNvPr>
                <p:cNvGrpSpPr/>
                <p:nvPr/>
              </p:nvGrpSpPr>
              <p:grpSpPr>
                <a:xfrm>
                  <a:off x="73721916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74" name="Group 1473">
                    <a:extLst>
                      <a:ext uri="{FF2B5EF4-FFF2-40B4-BE49-F238E27FC236}">
                        <a16:creationId xmlns:a16="http://schemas.microsoft.com/office/drawing/2014/main" id="{75341654-C557-43C5-92DB-96FAED613ED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83" name="Group 1482">
                      <a:extLst>
                        <a:ext uri="{FF2B5EF4-FFF2-40B4-BE49-F238E27FC236}">
                          <a16:creationId xmlns:a16="http://schemas.microsoft.com/office/drawing/2014/main" id="{D94B69B2-EF43-4EC5-A4B9-1316B5190F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86" name="Rectangle 1485">
                        <a:extLst>
                          <a:ext uri="{FF2B5EF4-FFF2-40B4-BE49-F238E27FC236}">
                            <a16:creationId xmlns:a16="http://schemas.microsoft.com/office/drawing/2014/main" id="{14EDC2BE-08EC-400F-8CAE-659136298A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87" name="Rectangle 1486">
                        <a:extLst>
                          <a:ext uri="{FF2B5EF4-FFF2-40B4-BE49-F238E27FC236}">
                            <a16:creationId xmlns:a16="http://schemas.microsoft.com/office/drawing/2014/main" id="{D3B58811-18D1-45A1-AFF0-9E7ACABE93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1488" name="Rectangle 1487">
                        <a:extLst>
                          <a:ext uri="{FF2B5EF4-FFF2-40B4-BE49-F238E27FC236}">
                            <a16:creationId xmlns:a16="http://schemas.microsoft.com/office/drawing/2014/main" id="{FB084510-8152-4005-9C72-4BDE28B2A0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89" name="Rectangle 1488">
                        <a:extLst>
                          <a:ext uri="{FF2B5EF4-FFF2-40B4-BE49-F238E27FC236}">
                            <a16:creationId xmlns:a16="http://schemas.microsoft.com/office/drawing/2014/main" id="{82CAAF2D-AF8C-4544-B4F5-618E5BEEC6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84" name="Flowchart: Off-page Connector 1483">
                      <a:extLst>
                        <a:ext uri="{FF2B5EF4-FFF2-40B4-BE49-F238E27FC236}">
                          <a16:creationId xmlns:a16="http://schemas.microsoft.com/office/drawing/2014/main" id="{41BBDE61-7C14-4040-BDFC-4F35990FE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85" name="Picture 1484">
                      <a:extLst>
                        <a:ext uri="{FF2B5EF4-FFF2-40B4-BE49-F238E27FC236}">
                          <a16:creationId xmlns:a16="http://schemas.microsoft.com/office/drawing/2014/main" id="{C64CA58B-BA54-41CE-8867-F65088E068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FE826653-A426-4BB7-A937-AB75CCFED08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76" name="Group 1475">
                      <a:extLst>
                        <a:ext uri="{FF2B5EF4-FFF2-40B4-BE49-F238E27FC236}">
                          <a16:creationId xmlns:a16="http://schemas.microsoft.com/office/drawing/2014/main" id="{E485D5C0-3D03-4CB9-B919-E607CF36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79" name="Rectangle 1478">
                        <a:extLst>
                          <a:ext uri="{FF2B5EF4-FFF2-40B4-BE49-F238E27FC236}">
                            <a16:creationId xmlns:a16="http://schemas.microsoft.com/office/drawing/2014/main" id="{3E6A6761-A030-4E62-8459-9A7D1D3CC5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80" name="Rectangle 1479">
                        <a:extLst>
                          <a:ext uri="{FF2B5EF4-FFF2-40B4-BE49-F238E27FC236}">
                            <a16:creationId xmlns:a16="http://schemas.microsoft.com/office/drawing/2014/main" id="{885D072A-5E99-4FF4-A66E-3AB6A96237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1481" name="Rectangle 1480">
                        <a:extLst>
                          <a:ext uri="{FF2B5EF4-FFF2-40B4-BE49-F238E27FC236}">
                            <a16:creationId xmlns:a16="http://schemas.microsoft.com/office/drawing/2014/main" id="{DFD09800-D78F-48AB-A995-B93EBE1F0A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82" name="Rectangle 1481">
                        <a:extLst>
                          <a:ext uri="{FF2B5EF4-FFF2-40B4-BE49-F238E27FC236}">
                            <a16:creationId xmlns:a16="http://schemas.microsoft.com/office/drawing/2014/main" id="{BF5B3449-6487-4925-821B-FBDD473A31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77" name="Flowchart: Off-page Connector 1476">
                      <a:extLst>
                        <a:ext uri="{FF2B5EF4-FFF2-40B4-BE49-F238E27FC236}">
                          <a16:creationId xmlns:a16="http://schemas.microsoft.com/office/drawing/2014/main" id="{B5DE566B-D14E-4ACF-AC6B-AA771A0C2E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78" name="Picture 1477">
                      <a:extLst>
                        <a:ext uri="{FF2B5EF4-FFF2-40B4-BE49-F238E27FC236}">
                          <a16:creationId xmlns:a16="http://schemas.microsoft.com/office/drawing/2014/main" id="{026639B3-67B2-4463-82DC-EA1E6B6E61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1" name="Group 1150">
                  <a:extLst>
                    <a:ext uri="{FF2B5EF4-FFF2-40B4-BE49-F238E27FC236}">
                      <a16:creationId xmlns:a16="http://schemas.microsoft.com/office/drawing/2014/main" id="{515D0FB4-DEA1-4468-860B-C0E53CD5B236}"/>
                    </a:ext>
                  </a:extLst>
                </p:cNvPr>
                <p:cNvGrpSpPr/>
                <p:nvPr/>
              </p:nvGrpSpPr>
              <p:grpSpPr>
                <a:xfrm>
                  <a:off x="79863768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58" name="Group 1457">
                    <a:extLst>
                      <a:ext uri="{FF2B5EF4-FFF2-40B4-BE49-F238E27FC236}">
                        <a16:creationId xmlns:a16="http://schemas.microsoft.com/office/drawing/2014/main" id="{36639A03-F122-410A-9836-1DAFF3F7207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67" name="Group 1466">
                      <a:extLst>
                        <a:ext uri="{FF2B5EF4-FFF2-40B4-BE49-F238E27FC236}">
                          <a16:creationId xmlns:a16="http://schemas.microsoft.com/office/drawing/2014/main" id="{8FC058C3-0AF6-4D12-8521-AC07476D2E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70" name="Rectangle 1469">
                        <a:extLst>
                          <a:ext uri="{FF2B5EF4-FFF2-40B4-BE49-F238E27FC236}">
                            <a16:creationId xmlns:a16="http://schemas.microsoft.com/office/drawing/2014/main" id="{6C0A92F6-CDA5-4D8B-9277-7A960C32B2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71" name="Rectangle 1470">
                        <a:extLst>
                          <a:ext uri="{FF2B5EF4-FFF2-40B4-BE49-F238E27FC236}">
                            <a16:creationId xmlns:a16="http://schemas.microsoft.com/office/drawing/2014/main" id="{599676CF-8C20-4D97-986C-CDEE7A6617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72" name="Rectangle 1471">
                        <a:extLst>
                          <a:ext uri="{FF2B5EF4-FFF2-40B4-BE49-F238E27FC236}">
                            <a16:creationId xmlns:a16="http://schemas.microsoft.com/office/drawing/2014/main" id="{E33D37B6-F4C3-4EE0-B244-9B85AB0416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73" name="Rectangle 1472">
                        <a:extLst>
                          <a:ext uri="{FF2B5EF4-FFF2-40B4-BE49-F238E27FC236}">
                            <a16:creationId xmlns:a16="http://schemas.microsoft.com/office/drawing/2014/main" id="{043A246A-9ED8-4EB2-80D5-189906F56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68" name="Flowchart: Off-page Connector 1467">
                      <a:extLst>
                        <a:ext uri="{FF2B5EF4-FFF2-40B4-BE49-F238E27FC236}">
                          <a16:creationId xmlns:a16="http://schemas.microsoft.com/office/drawing/2014/main" id="{81968D0E-D9A6-4DEC-B4E2-CE9B03683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69" name="Picture 1468">
                      <a:extLst>
                        <a:ext uri="{FF2B5EF4-FFF2-40B4-BE49-F238E27FC236}">
                          <a16:creationId xmlns:a16="http://schemas.microsoft.com/office/drawing/2014/main" id="{4D4B3002-B613-4761-B3EF-064750DAEB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59" name="Group 1458">
                    <a:extLst>
                      <a:ext uri="{FF2B5EF4-FFF2-40B4-BE49-F238E27FC236}">
                        <a16:creationId xmlns:a16="http://schemas.microsoft.com/office/drawing/2014/main" id="{57F8BACE-DA16-43DC-89CB-FFADAA68F44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60" name="Group 1459">
                      <a:extLst>
                        <a:ext uri="{FF2B5EF4-FFF2-40B4-BE49-F238E27FC236}">
                          <a16:creationId xmlns:a16="http://schemas.microsoft.com/office/drawing/2014/main" id="{5BE05CAD-F3F7-4521-B0AE-EA76A48603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63" name="Rectangle 1462">
                        <a:extLst>
                          <a:ext uri="{FF2B5EF4-FFF2-40B4-BE49-F238E27FC236}">
                            <a16:creationId xmlns:a16="http://schemas.microsoft.com/office/drawing/2014/main" id="{E916C52B-96D7-4E97-BEAD-0FD0F5F408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64" name="Rectangle 1463">
                        <a:extLst>
                          <a:ext uri="{FF2B5EF4-FFF2-40B4-BE49-F238E27FC236}">
                            <a16:creationId xmlns:a16="http://schemas.microsoft.com/office/drawing/2014/main" id="{9B34B785-86BD-45B5-BF58-715C4025B6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65" name="Rectangle 1464">
                        <a:extLst>
                          <a:ext uri="{FF2B5EF4-FFF2-40B4-BE49-F238E27FC236}">
                            <a16:creationId xmlns:a16="http://schemas.microsoft.com/office/drawing/2014/main" id="{4CD3C442-BC40-4829-BD82-5355D265B4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66" name="Rectangle 1465">
                        <a:extLst>
                          <a:ext uri="{FF2B5EF4-FFF2-40B4-BE49-F238E27FC236}">
                            <a16:creationId xmlns:a16="http://schemas.microsoft.com/office/drawing/2014/main" id="{419C8B05-E8C6-486B-AA6C-9D877E1BA7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61" name="Flowchart: Off-page Connector 1460">
                      <a:extLst>
                        <a:ext uri="{FF2B5EF4-FFF2-40B4-BE49-F238E27FC236}">
                          <a16:creationId xmlns:a16="http://schemas.microsoft.com/office/drawing/2014/main" id="{34FA96FD-AAF7-4297-AB4A-D5118B84C3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62" name="Picture 1461">
                      <a:extLst>
                        <a:ext uri="{FF2B5EF4-FFF2-40B4-BE49-F238E27FC236}">
                          <a16:creationId xmlns:a16="http://schemas.microsoft.com/office/drawing/2014/main" id="{9A6A48DE-04F4-4446-9572-5FECC82E966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2" name="Group 1151">
                  <a:extLst>
                    <a:ext uri="{FF2B5EF4-FFF2-40B4-BE49-F238E27FC236}">
                      <a16:creationId xmlns:a16="http://schemas.microsoft.com/office/drawing/2014/main" id="{0650A07A-D096-4238-B4D5-F4F5C56E3344}"/>
                    </a:ext>
                  </a:extLst>
                </p:cNvPr>
                <p:cNvGrpSpPr/>
                <p:nvPr/>
              </p:nvGrpSpPr>
              <p:grpSpPr>
                <a:xfrm>
                  <a:off x="61434189" y="-3603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6384C9DA-45BD-4411-9871-4966AAD9594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51" name="Group 1450">
                      <a:extLst>
                        <a:ext uri="{FF2B5EF4-FFF2-40B4-BE49-F238E27FC236}">
                          <a16:creationId xmlns:a16="http://schemas.microsoft.com/office/drawing/2014/main" id="{ED2270D7-63D3-4AC8-81C6-AC28BB84A4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54" name="Rectangle 1453">
                        <a:extLst>
                          <a:ext uri="{FF2B5EF4-FFF2-40B4-BE49-F238E27FC236}">
                            <a16:creationId xmlns:a16="http://schemas.microsoft.com/office/drawing/2014/main" id="{24ADFEE5-CA61-40C7-80C2-0660FB06CB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55" name="Rectangle 1454">
                        <a:extLst>
                          <a:ext uri="{FF2B5EF4-FFF2-40B4-BE49-F238E27FC236}">
                            <a16:creationId xmlns:a16="http://schemas.microsoft.com/office/drawing/2014/main" id="{B66B7250-3044-4DEB-9F73-68DA90C23D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1456" name="Rectangle 1455">
                        <a:extLst>
                          <a:ext uri="{FF2B5EF4-FFF2-40B4-BE49-F238E27FC236}">
                            <a16:creationId xmlns:a16="http://schemas.microsoft.com/office/drawing/2014/main" id="{675FD0C1-2B33-4177-AD4C-7B07715152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57" name="Rectangle 1456">
                        <a:extLst>
                          <a:ext uri="{FF2B5EF4-FFF2-40B4-BE49-F238E27FC236}">
                            <a16:creationId xmlns:a16="http://schemas.microsoft.com/office/drawing/2014/main" id="{FB1EA2BF-D728-4597-8362-71EF00F476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52" name="Flowchart: Off-page Connector 1451">
                      <a:extLst>
                        <a:ext uri="{FF2B5EF4-FFF2-40B4-BE49-F238E27FC236}">
                          <a16:creationId xmlns:a16="http://schemas.microsoft.com/office/drawing/2014/main" id="{795700AD-A33D-4D70-A531-937271422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53" name="Picture 1452">
                      <a:extLst>
                        <a:ext uri="{FF2B5EF4-FFF2-40B4-BE49-F238E27FC236}">
                          <a16:creationId xmlns:a16="http://schemas.microsoft.com/office/drawing/2014/main" id="{78A44E58-8CB7-436A-AB83-DBEA58841F2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E9E80F67-C851-4028-B46F-4DFEAF6EFD4B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44" name="Group 1443">
                      <a:extLst>
                        <a:ext uri="{FF2B5EF4-FFF2-40B4-BE49-F238E27FC236}">
                          <a16:creationId xmlns:a16="http://schemas.microsoft.com/office/drawing/2014/main" id="{945653DA-B9C9-483D-AFB5-4E12B03C30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47" name="Rectangle 1446">
                        <a:extLst>
                          <a:ext uri="{FF2B5EF4-FFF2-40B4-BE49-F238E27FC236}">
                            <a16:creationId xmlns:a16="http://schemas.microsoft.com/office/drawing/2014/main" id="{91082BCF-97F2-41C3-878D-5421196938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48" name="Rectangle 1447">
                        <a:extLst>
                          <a:ext uri="{FF2B5EF4-FFF2-40B4-BE49-F238E27FC236}">
                            <a16:creationId xmlns:a16="http://schemas.microsoft.com/office/drawing/2014/main" id="{C2E96E77-8729-43B9-AB31-7E2C7F49D2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49" name="Rectangle 1448">
                        <a:extLst>
                          <a:ext uri="{FF2B5EF4-FFF2-40B4-BE49-F238E27FC236}">
                            <a16:creationId xmlns:a16="http://schemas.microsoft.com/office/drawing/2014/main" id="{4386A4DD-160E-4873-8361-F8D3238868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50" name="Rectangle 1449">
                        <a:extLst>
                          <a:ext uri="{FF2B5EF4-FFF2-40B4-BE49-F238E27FC236}">
                            <a16:creationId xmlns:a16="http://schemas.microsoft.com/office/drawing/2014/main" id="{3E05902C-0044-4471-B8F1-E7231688A7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45" name="Flowchart: Off-page Connector 1444">
                      <a:extLst>
                        <a:ext uri="{FF2B5EF4-FFF2-40B4-BE49-F238E27FC236}">
                          <a16:creationId xmlns:a16="http://schemas.microsoft.com/office/drawing/2014/main" id="{49203877-87DF-4D68-A496-13CEB9ADBC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46" name="Picture 1445">
                      <a:extLst>
                        <a:ext uri="{FF2B5EF4-FFF2-40B4-BE49-F238E27FC236}">
                          <a16:creationId xmlns:a16="http://schemas.microsoft.com/office/drawing/2014/main" id="{FB35BF66-B3A7-45F7-A485-B38792DC8D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3" name="Group 1152">
                  <a:extLst>
                    <a:ext uri="{FF2B5EF4-FFF2-40B4-BE49-F238E27FC236}">
                      <a16:creationId xmlns:a16="http://schemas.microsoft.com/office/drawing/2014/main" id="{C0A49EDD-AC12-490F-B125-1083E39ABEE2}"/>
                    </a:ext>
                  </a:extLst>
                </p:cNvPr>
                <p:cNvGrpSpPr/>
                <p:nvPr/>
              </p:nvGrpSpPr>
              <p:grpSpPr>
                <a:xfrm>
                  <a:off x="67576041" y="-97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26" name="Group 1425">
                    <a:extLst>
                      <a:ext uri="{FF2B5EF4-FFF2-40B4-BE49-F238E27FC236}">
                        <a16:creationId xmlns:a16="http://schemas.microsoft.com/office/drawing/2014/main" id="{BA422033-055E-4396-ACF0-8BE067660C9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35" name="Group 1434">
                      <a:extLst>
                        <a:ext uri="{FF2B5EF4-FFF2-40B4-BE49-F238E27FC236}">
                          <a16:creationId xmlns:a16="http://schemas.microsoft.com/office/drawing/2014/main" id="{19304786-2124-406A-BE34-3D4A799032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38" name="Rectangle 1437">
                        <a:extLst>
                          <a:ext uri="{FF2B5EF4-FFF2-40B4-BE49-F238E27FC236}">
                            <a16:creationId xmlns:a16="http://schemas.microsoft.com/office/drawing/2014/main" id="{43BF9E24-2893-4A45-BC31-E0211268A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39" name="Rectangle 1438">
                        <a:extLst>
                          <a:ext uri="{FF2B5EF4-FFF2-40B4-BE49-F238E27FC236}">
                            <a16:creationId xmlns:a16="http://schemas.microsoft.com/office/drawing/2014/main" id="{B23F0679-EB3E-4846-B14D-CE1D881C6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1440" name="Rectangle 1439">
                        <a:extLst>
                          <a:ext uri="{FF2B5EF4-FFF2-40B4-BE49-F238E27FC236}">
                            <a16:creationId xmlns:a16="http://schemas.microsoft.com/office/drawing/2014/main" id="{95F297F6-E6F9-432E-849B-20149BA09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41" name="Rectangle 1440">
                        <a:extLst>
                          <a:ext uri="{FF2B5EF4-FFF2-40B4-BE49-F238E27FC236}">
                            <a16:creationId xmlns:a16="http://schemas.microsoft.com/office/drawing/2014/main" id="{CC9B1797-81F6-4460-A57A-F2CC5A6347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36" name="Flowchart: Off-page Connector 1435">
                      <a:extLst>
                        <a:ext uri="{FF2B5EF4-FFF2-40B4-BE49-F238E27FC236}">
                          <a16:creationId xmlns:a16="http://schemas.microsoft.com/office/drawing/2014/main" id="{CE9B91D3-4CD4-44F7-A4C2-09EFEAE25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37" name="Picture 1436">
                      <a:extLst>
                        <a:ext uri="{FF2B5EF4-FFF2-40B4-BE49-F238E27FC236}">
                          <a16:creationId xmlns:a16="http://schemas.microsoft.com/office/drawing/2014/main" id="{619C17E9-FDD6-423C-B454-6EC3F7F85F1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27" name="Group 1426">
                    <a:extLst>
                      <a:ext uri="{FF2B5EF4-FFF2-40B4-BE49-F238E27FC236}">
                        <a16:creationId xmlns:a16="http://schemas.microsoft.com/office/drawing/2014/main" id="{0F370656-3091-4542-B980-2F6425E4DB7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28" name="Group 1427">
                      <a:extLst>
                        <a:ext uri="{FF2B5EF4-FFF2-40B4-BE49-F238E27FC236}">
                          <a16:creationId xmlns:a16="http://schemas.microsoft.com/office/drawing/2014/main" id="{6BDA1436-FD2A-4260-A29C-D53CF1E366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31" name="Rectangle 1430">
                        <a:extLst>
                          <a:ext uri="{FF2B5EF4-FFF2-40B4-BE49-F238E27FC236}">
                            <a16:creationId xmlns:a16="http://schemas.microsoft.com/office/drawing/2014/main" id="{86E47CA1-BB46-4C9C-995A-F7560771AD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32" name="Rectangle 1431">
                        <a:extLst>
                          <a:ext uri="{FF2B5EF4-FFF2-40B4-BE49-F238E27FC236}">
                            <a16:creationId xmlns:a16="http://schemas.microsoft.com/office/drawing/2014/main" id="{8032D131-1CF9-4C9C-862F-097F4FE98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33" name="Rectangle 1432">
                        <a:extLst>
                          <a:ext uri="{FF2B5EF4-FFF2-40B4-BE49-F238E27FC236}">
                            <a16:creationId xmlns:a16="http://schemas.microsoft.com/office/drawing/2014/main" id="{D8A89750-3FC0-4C05-B200-B2428ECC63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34" name="Rectangle 1433">
                        <a:extLst>
                          <a:ext uri="{FF2B5EF4-FFF2-40B4-BE49-F238E27FC236}">
                            <a16:creationId xmlns:a16="http://schemas.microsoft.com/office/drawing/2014/main" id="{9258FB92-E6F8-41A9-93EE-E3B5A56AE9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29" name="Flowchart: Off-page Connector 1428">
                      <a:extLst>
                        <a:ext uri="{FF2B5EF4-FFF2-40B4-BE49-F238E27FC236}">
                          <a16:creationId xmlns:a16="http://schemas.microsoft.com/office/drawing/2014/main" id="{10966385-F21A-4C08-AE1C-AFF8B5C75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30" name="Picture 1429">
                      <a:extLst>
                        <a:ext uri="{FF2B5EF4-FFF2-40B4-BE49-F238E27FC236}">
                          <a16:creationId xmlns:a16="http://schemas.microsoft.com/office/drawing/2014/main" id="{224509B5-FF48-4D10-B2FA-3736C0B5EE2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4" name="Group 1153">
                  <a:extLst>
                    <a:ext uri="{FF2B5EF4-FFF2-40B4-BE49-F238E27FC236}">
                      <a16:creationId xmlns:a16="http://schemas.microsoft.com/office/drawing/2014/main" id="{0729B7E5-8E41-4CCB-860F-4A6571FE182B}"/>
                    </a:ext>
                  </a:extLst>
                </p:cNvPr>
                <p:cNvGrpSpPr/>
                <p:nvPr/>
              </p:nvGrpSpPr>
              <p:grpSpPr>
                <a:xfrm>
                  <a:off x="147442857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41489FBF-91FE-4F13-BD36-D21B7867E2E7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19" name="Group 1418">
                      <a:extLst>
                        <a:ext uri="{FF2B5EF4-FFF2-40B4-BE49-F238E27FC236}">
                          <a16:creationId xmlns:a16="http://schemas.microsoft.com/office/drawing/2014/main" id="{E4DF3C0C-E043-4C7E-9301-FFE7798550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22" name="Rectangle 1421">
                        <a:extLst>
                          <a:ext uri="{FF2B5EF4-FFF2-40B4-BE49-F238E27FC236}">
                            <a16:creationId xmlns:a16="http://schemas.microsoft.com/office/drawing/2014/main" id="{4B3CAD46-BC4A-4F60-ABFB-D9D0772E7E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23" name="Rectangle 1422">
                        <a:extLst>
                          <a:ext uri="{FF2B5EF4-FFF2-40B4-BE49-F238E27FC236}">
                            <a16:creationId xmlns:a16="http://schemas.microsoft.com/office/drawing/2014/main" id="{1C00EE07-5C9F-4466-BD0D-82759C9E24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24" name="Rectangle 1423">
                        <a:extLst>
                          <a:ext uri="{FF2B5EF4-FFF2-40B4-BE49-F238E27FC236}">
                            <a16:creationId xmlns:a16="http://schemas.microsoft.com/office/drawing/2014/main" id="{427AF6B4-0E7C-4949-90CA-A0DB06E0D4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25" name="Rectangle 1424">
                        <a:extLst>
                          <a:ext uri="{FF2B5EF4-FFF2-40B4-BE49-F238E27FC236}">
                            <a16:creationId xmlns:a16="http://schemas.microsoft.com/office/drawing/2014/main" id="{886087CF-F8BA-4D0F-B01F-D921DD2309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20" name="Flowchart: Off-page Connector 1419">
                      <a:extLst>
                        <a:ext uri="{FF2B5EF4-FFF2-40B4-BE49-F238E27FC236}">
                          <a16:creationId xmlns:a16="http://schemas.microsoft.com/office/drawing/2014/main" id="{BB1C7CC4-839E-4562-8DFF-DE25CFCB2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21" name="Picture 1420">
                      <a:extLst>
                        <a:ext uri="{FF2B5EF4-FFF2-40B4-BE49-F238E27FC236}">
                          <a16:creationId xmlns:a16="http://schemas.microsoft.com/office/drawing/2014/main" id="{78C24748-4FED-4F46-AF87-52DCCA432C0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411" name="Group 1410">
                    <a:extLst>
                      <a:ext uri="{FF2B5EF4-FFF2-40B4-BE49-F238E27FC236}">
                        <a16:creationId xmlns:a16="http://schemas.microsoft.com/office/drawing/2014/main" id="{5498EAC2-8689-461F-9AFB-C5D0E17F8931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412" name="Group 1411">
                      <a:extLst>
                        <a:ext uri="{FF2B5EF4-FFF2-40B4-BE49-F238E27FC236}">
                          <a16:creationId xmlns:a16="http://schemas.microsoft.com/office/drawing/2014/main" id="{A1E64CF3-788B-4401-8382-7F95A516BA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415" name="Rectangle 1414">
                        <a:extLst>
                          <a:ext uri="{FF2B5EF4-FFF2-40B4-BE49-F238E27FC236}">
                            <a16:creationId xmlns:a16="http://schemas.microsoft.com/office/drawing/2014/main" id="{D51F4980-4958-45A8-9C93-F80734F528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16" name="Rectangle 1415">
                        <a:extLst>
                          <a:ext uri="{FF2B5EF4-FFF2-40B4-BE49-F238E27FC236}">
                            <a16:creationId xmlns:a16="http://schemas.microsoft.com/office/drawing/2014/main" id="{7E236743-AA2F-4FA8-8BCD-95FE75282B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17" name="Rectangle 1416">
                        <a:extLst>
                          <a:ext uri="{FF2B5EF4-FFF2-40B4-BE49-F238E27FC236}">
                            <a16:creationId xmlns:a16="http://schemas.microsoft.com/office/drawing/2014/main" id="{45460612-9351-455F-84BD-489DD2921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18" name="Rectangle 1417">
                        <a:extLst>
                          <a:ext uri="{FF2B5EF4-FFF2-40B4-BE49-F238E27FC236}">
                            <a16:creationId xmlns:a16="http://schemas.microsoft.com/office/drawing/2014/main" id="{3FAB9B57-6C56-430D-9B75-7CABF227DA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13" name="Flowchart: Off-page Connector 1412">
                      <a:extLst>
                        <a:ext uri="{FF2B5EF4-FFF2-40B4-BE49-F238E27FC236}">
                          <a16:creationId xmlns:a16="http://schemas.microsoft.com/office/drawing/2014/main" id="{A9F2C61A-4966-4671-B02B-70E0A5E1F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14" name="Picture 1413">
                      <a:extLst>
                        <a:ext uri="{FF2B5EF4-FFF2-40B4-BE49-F238E27FC236}">
                          <a16:creationId xmlns:a16="http://schemas.microsoft.com/office/drawing/2014/main" id="{2D5C0C6B-B03C-48D5-99AA-0FA6D46B3C7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5" name="Group 1154">
                  <a:extLst>
                    <a:ext uri="{FF2B5EF4-FFF2-40B4-BE49-F238E27FC236}">
                      <a16:creationId xmlns:a16="http://schemas.microsoft.com/office/drawing/2014/main" id="{5FFF860D-C5A3-46E4-97EB-12E9D0D098BE}"/>
                    </a:ext>
                  </a:extLst>
                </p:cNvPr>
                <p:cNvGrpSpPr/>
                <p:nvPr/>
              </p:nvGrpSpPr>
              <p:grpSpPr>
                <a:xfrm>
                  <a:off x="153584709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94" name="Group 1393">
                    <a:extLst>
                      <a:ext uri="{FF2B5EF4-FFF2-40B4-BE49-F238E27FC236}">
                        <a16:creationId xmlns:a16="http://schemas.microsoft.com/office/drawing/2014/main" id="{BABFC275-2CDE-444E-ADAB-F40B2E66A2E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403" name="Group 1402">
                      <a:extLst>
                        <a:ext uri="{FF2B5EF4-FFF2-40B4-BE49-F238E27FC236}">
                          <a16:creationId xmlns:a16="http://schemas.microsoft.com/office/drawing/2014/main" id="{B02E20A7-B033-4E4E-88DA-7A388D72A6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406" name="Rectangle 1405">
                        <a:extLst>
                          <a:ext uri="{FF2B5EF4-FFF2-40B4-BE49-F238E27FC236}">
                            <a16:creationId xmlns:a16="http://schemas.microsoft.com/office/drawing/2014/main" id="{C5673652-FE25-43B8-AED6-73673F941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07" name="Rectangle 1406">
                        <a:extLst>
                          <a:ext uri="{FF2B5EF4-FFF2-40B4-BE49-F238E27FC236}">
                            <a16:creationId xmlns:a16="http://schemas.microsoft.com/office/drawing/2014/main" id="{EFD830D7-F795-4D00-A12C-7534471CE2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408" name="Rectangle 1407">
                        <a:extLst>
                          <a:ext uri="{FF2B5EF4-FFF2-40B4-BE49-F238E27FC236}">
                            <a16:creationId xmlns:a16="http://schemas.microsoft.com/office/drawing/2014/main" id="{79F44D04-4B98-40EF-A444-2CAEB025DA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09" name="Rectangle 1408">
                        <a:extLst>
                          <a:ext uri="{FF2B5EF4-FFF2-40B4-BE49-F238E27FC236}">
                            <a16:creationId xmlns:a16="http://schemas.microsoft.com/office/drawing/2014/main" id="{CFC98066-6970-44CF-BE4D-B0DC62DEE1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404" name="Flowchart: Off-page Connector 1403">
                      <a:extLst>
                        <a:ext uri="{FF2B5EF4-FFF2-40B4-BE49-F238E27FC236}">
                          <a16:creationId xmlns:a16="http://schemas.microsoft.com/office/drawing/2014/main" id="{3EE8BD1D-1A25-4B89-8D55-95E149675E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405" name="Picture 1404">
                      <a:extLst>
                        <a:ext uri="{FF2B5EF4-FFF2-40B4-BE49-F238E27FC236}">
                          <a16:creationId xmlns:a16="http://schemas.microsoft.com/office/drawing/2014/main" id="{5981A505-DBEC-4690-A7BB-EBD23F809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95" name="Group 1394">
                    <a:extLst>
                      <a:ext uri="{FF2B5EF4-FFF2-40B4-BE49-F238E27FC236}">
                        <a16:creationId xmlns:a16="http://schemas.microsoft.com/office/drawing/2014/main" id="{2AB4315D-A17B-46A5-B007-D1869399F200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96" name="Group 1395">
                      <a:extLst>
                        <a:ext uri="{FF2B5EF4-FFF2-40B4-BE49-F238E27FC236}">
                          <a16:creationId xmlns:a16="http://schemas.microsoft.com/office/drawing/2014/main" id="{515085E4-9D0D-45B3-9123-C6268EE658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99" name="Rectangle 1398">
                        <a:extLst>
                          <a:ext uri="{FF2B5EF4-FFF2-40B4-BE49-F238E27FC236}">
                            <a16:creationId xmlns:a16="http://schemas.microsoft.com/office/drawing/2014/main" id="{87876E60-0461-4ED1-BB35-FB4EA79F5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00" name="Rectangle 1399">
                        <a:extLst>
                          <a:ext uri="{FF2B5EF4-FFF2-40B4-BE49-F238E27FC236}">
                            <a16:creationId xmlns:a16="http://schemas.microsoft.com/office/drawing/2014/main" id="{08E19947-D24F-4601-AB13-1ABAD5258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01" name="Rectangle 1400">
                        <a:extLst>
                          <a:ext uri="{FF2B5EF4-FFF2-40B4-BE49-F238E27FC236}">
                            <a16:creationId xmlns:a16="http://schemas.microsoft.com/office/drawing/2014/main" id="{2F40042A-B9C5-4415-9B3D-321B9F2E04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402" name="Rectangle 1401">
                        <a:extLst>
                          <a:ext uri="{FF2B5EF4-FFF2-40B4-BE49-F238E27FC236}">
                            <a16:creationId xmlns:a16="http://schemas.microsoft.com/office/drawing/2014/main" id="{73E1370A-6A06-4007-9421-B58A80041C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97" name="Flowchart: Off-page Connector 1396">
                      <a:extLst>
                        <a:ext uri="{FF2B5EF4-FFF2-40B4-BE49-F238E27FC236}">
                          <a16:creationId xmlns:a16="http://schemas.microsoft.com/office/drawing/2014/main" id="{49F9FAAD-120C-4C34-A0D3-137A6514F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98" name="Picture 1397">
                      <a:extLst>
                        <a:ext uri="{FF2B5EF4-FFF2-40B4-BE49-F238E27FC236}">
                          <a16:creationId xmlns:a16="http://schemas.microsoft.com/office/drawing/2014/main" id="{E9C108C5-3F95-43A7-B44E-6168FB16E3C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6" name="Group 1155">
                  <a:extLst>
                    <a:ext uri="{FF2B5EF4-FFF2-40B4-BE49-F238E27FC236}">
                      <a16:creationId xmlns:a16="http://schemas.microsoft.com/office/drawing/2014/main" id="{3D419AE5-A544-41D2-B3A0-14393A47B0AD}"/>
                    </a:ext>
                  </a:extLst>
                </p:cNvPr>
                <p:cNvGrpSpPr/>
                <p:nvPr/>
              </p:nvGrpSpPr>
              <p:grpSpPr>
                <a:xfrm>
                  <a:off x="135155130" y="1080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1161E274-D1C5-4D95-8797-9F5EE7DCD31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87" name="Group 1386">
                      <a:extLst>
                        <a:ext uri="{FF2B5EF4-FFF2-40B4-BE49-F238E27FC236}">
                          <a16:creationId xmlns:a16="http://schemas.microsoft.com/office/drawing/2014/main" id="{2032B6C0-5EEE-4726-9FE6-6C9CB165EF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90" name="Rectangle 1389">
                        <a:extLst>
                          <a:ext uri="{FF2B5EF4-FFF2-40B4-BE49-F238E27FC236}">
                            <a16:creationId xmlns:a16="http://schemas.microsoft.com/office/drawing/2014/main" id="{B26A8C1B-B131-4122-AD58-3AF20F122E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91" name="Rectangle 1390">
                        <a:extLst>
                          <a:ext uri="{FF2B5EF4-FFF2-40B4-BE49-F238E27FC236}">
                            <a16:creationId xmlns:a16="http://schemas.microsoft.com/office/drawing/2014/main" id="{843DCEA3-81F0-464B-A35C-E7B3194574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392" name="Rectangle 1391">
                        <a:extLst>
                          <a:ext uri="{FF2B5EF4-FFF2-40B4-BE49-F238E27FC236}">
                            <a16:creationId xmlns:a16="http://schemas.microsoft.com/office/drawing/2014/main" id="{8E9F3F51-50EC-490C-B51E-B85122445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93" name="Rectangle 1392">
                        <a:extLst>
                          <a:ext uri="{FF2B5EF4-FFF2-40B4-BE49-F238E27FC236}">
                            <a16:creationId xmlns:a16="http://schemas.microsoft.com/office/drawing/2014/main" id="{4BD78ED3-56EF-42A8-A5EC-B4B1F20252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88" name="Flowchart: Off-page Connector 1387">
                      <a:extLst>
                        <a:ext uri="{FF2B5EF4-FFF2-40B4-BE49-F238E27FC236}">
                          <a16:creationId xmlns:a16="http://schemas.microsoft.com/office/drawing/2014/main" id="{EB94B58E-4FD5-4662-9ED4-351AE0DA06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89" name="Picture 1388">
                      <a:extLst>
                        <a:ext uri="{FF2B5EF4-FFF2-40B4-BE49-F238E27FC236}">
                          <a16:creationId xmlns:a16="http://schemas.microsoft.com/office/drawing/2014/main" id="{C30AD8C0-50D1-4904-A6EA-1BC2FECD87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79" name="Group 1378">
                    <a:extLst>
                      <a:ext uri="{FF2B5EF4-FFF2-40B4-BE49-F238E27FC236}">
                        <a16:creationId xmlns:a16="http://schemas.microsoft.com/office/drawing/2014/main" id="{37DA3BF1-3CBE-4D72-9904-BDCF2CE623E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80" name="Group 1379">
                      <a:extLst>
                        <a:ext uri="{FF2B5EF4-FFF2-40B4-BE49-F238E27FC236}">
                          <a16:creationId xmlns:a16="http://schemas.microsoft.com/office/drawing/2014/main" id="{92809EA6-B68D-4BF8-8211-8B5EDBEB40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83" name="Rectangle 1382">
                        <a:extLst>
                          <a:ext uri="{FF2B5EF4-FFF2-40B4-BE49-F238E27FC236}">
                            <a16:creationId xmlns:a16="http://schemas.microsoft.com/office/drawing/2014/main" id="{38DD9402-E300-47F7-B998-834CF48F5E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84" name="Rectangle 1383">
                        <a:extLst>
                          <a:ext uri="{FF2B5EF4-FFF2-40B4-BE49-F238E27FC236}">
                            <a16:creationId xmlns:a16="http://schemas.microsoft.com/office/drawing/2014/main" id="{278D7BEB-C038-4624-AAD5-9B87E84DE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85" name="Rectangle 1384">
                        <a:extLst>
                          <a:ext uri="{FF2B5EF4-FFF2-40B4-BE49-F238E27FC236}">
                            <a16:creationId xmlns:a16="http://schemas.microsoft.com/office/drawing/2014/main" id="{1938B8FB-179E-4F9A-94FA-02F80DC1EE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86" name="Rectangle 1385">
                        <a:extLst>
                          <a:ext uri="{FF2B5EF4-FFF2-40B4-BE49-F238E27FC236}">
                            <a16:creationId xmlns:a16="http://schemas.microsoft.com/office/drawing/2014/main" id="{E13E48E1-DA75-45DD-A56B-678EF3604A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81" name="Flowchart: Off-page Connector 1380">
                      <a:extLst>
                        <a:ext uri="{FF2B5EF4-FFF2-40B4-BE49-F238E27FC236}">
                          <a16:creationId xmlns:a16="http://schemas.microsoft.com/office/drawing/2014/main" id="{CF440877-A4E8-4319-9C23-1F6F400A0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82" name="Picture 1381">
                      <a:extLst>
                        <a:ext uri="{FF2B5EF4-FFF2-40B4-BE49-F238E27FC236}">
                          <a16:creationId xmlns:a16="http://schemas.microsoft.com/office/drawing/2014/main" id="{5E596C58-50DD-4EAD-96DE-C58BFA442EB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7" name="Group 1156">
                  <a:extLst>
                    <a:ext uri="{FF2B5EF4-FFF2-40B4-BE49-F238E27FC236}">
                      <a16:creationId xmlns:a16="http://schemas.microsoft.com/office/drawing/2014/main" id="{C2A47680-0A66-4266-B47E-B4F7ADC747B0}"/>
                    </a:ext>
                  </a:extLst>
                </p:cNvPr>
                <p:cNvGrpSpPr/>
                <p:nvPr/>
              </p:nvGrpSpPr>
              <p:grpSpPr>
                <a:xfrm>
                  <a:off x="141296982" y="13429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62" name="Group 1361">
                    <a:extLst>
                      <a:ext uri="{FF2B5EF4-FFF2-40B4-BE49-F238E27FC236}">
                        <a16:creationId xmlns:a16="http://schemas.microsoft.com/office/drawing/2014/main" id="{155F1199-717C-4D7F-9A5B-09385DEAAA3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71" name="Group 1370">
                      <a:extLst>
                        <a:ext uri="{FF2B5EF4-FFF2-40B4-BE49-F238E27FC236}">
                          <a16:creationId xmlns:a16="http://schemas.microsoft.com/office/drawing/2014/main" id="{4063EF0F-EED6-42B0-B491-DCEB12B8FF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74" name="Rectangle 1373">
                        <a:extLst>
                          <a:ext uri="{FF2B5EF4-FFF2-40B4-BE49-F238E27FC236}">
                            <a16:creationId xmlns:a16="http://schemas.microsoft.com/office/drawing/2014/main" id="{01E45669-6977-4272-91C7-0FF01FB2CB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75" name="Rectangle 1374">
                        <a:extLst>
                          <a:ext uri="{FF2B5EF4-FFF2-40B4-BE49-F238E27FC236}">
                            <a16:creationId xmlns:a16="http://schemas.microsoft.com/office/drawing/2014/main" id="{040E9F11-4BE5-4A6E-802D-E1B7F2B69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376" name="Rectangle 1375">
                        <a:extLst>
                          <a:ext uri="{FF2B5EF4-FFF2-40B4-BE49-F238E27FC236}">
                            <a16:creationId xmlns:a16="http://schemas.microsoft.com/office/drawing/2014/main" id="{E5122D7A-840B-49DC-A237-A41F47657C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77" name="Rectangle 1376">
                        <a:extLst>
                          <a:ext uri="{FF2B5EF4-FFF2-40B4-BE49-F238E27FC236}">
                            <a16:creationId xmlns:a16="http://schemas.microsoft.com/office/drawing/2014/main" id="{6C0EAB1F-F681-42DD-B21F-5B8C3DDBB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72" name="Flowchart: Off-page Connector 1371">
                      <a:extLst>
                        <a:ext uri="{FF2B5EF4-FFF2-40B4-BE49-F238E27FC236}">
                          <a16:creationId xmlns:a16="http://schemas.microsoft.com/office/drawing/2014/main" id="{ABEB1689-EB94-47AD-9F81-DBEC33AA5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73" name="Picture 1372">
                      <a:extLst>
                        <a:ext uri="{FF2B5EF4-FFF2-40B4-BE49-F238E27FC236}">
                          <a16:creationId xmlns:a16="http://schemas.microsoft.com/office/drawing/2014/main" id="{0A5F458C-FA72-4604-AFB0-93116A8C863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63" name="Group 1362">
                    <a:extLst>
                      <a:ext uri="{FF2B5EF4-FFF2-40B4-BE49-F238E27FC236}">
                        <a16:creationId xmlns:a16="http://schemas.microsoft.com/office/drawing/2014/main" id="{0C61D95B-86CB-4B1C-82E7-F53E9C06644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64" name="Group 1363">
                      <a:extLst>
                        <a:ext uri="{FF2B5EF4-FFF2-40B4-BE49-F238E27FC236}">
                          <a16:creationId xmlns:a16="http://schemas.microsoft.com/office/drawing/2014/main" id="{A4119D64-9E67-4F4A-8776-77EA7613F5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67" name="Rectangle 1366">
                        <a:extLst>
                          <a:ext uri="{FF2B5EF4-FFF2-40B4-BE49-F238E27FC236}">
                            <a16:creationId xmlns:a16="http://schemas.microsoft.com/office/drawing/2014/main" id="{CD63C029-ACAD-421B-BFF2-67A004A1D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68" name="Rectangle 1367">
                        <a:extLst>
                          <a:ext uri="{FF2B5EF4-FFF2-40B4-BE49-F238E27FC236}">
                            <a16:creationId xmlns:a16="http://schemas.microsoft.com/office/drawing/2014/main" id="{FE6B359C-52BF-4223-A59A-1632F8E975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69" name="Rectangle 1368">
                        <a:extLst>
                          <a:ext uri="{FF2B5EF4-FFF2-40B4-BE49-F238E27FC236}">
                            <a16:creationId xmlns:a16="http://schemas.microsoft.com/office/drawing/2014/main" id="{CEED4590-2DD5-4C71-9B85-37F74A245B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70" name="Rectangle 1369">
                        <a:extLst>
                          <a:ext uri="{FF2B5EF4-FFF2-40B4-BE49-F238E27FC236}">
                            <a16:creationId xmlns:a16="http://schemas.microsoft.com/office/drawing/2014/main" id="{7DC4D1F1-27E2-4C8C-818C-7D43B518E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65" name="Flowchart: Off-page Connector 1364">
                      <a:extLst>
                        <a:ext uri="{FF2B5EF4-FFF2-40B4-BE49-F238E27FC236}">
                          <a16:creationId xmlns:a16="http://schemas.microsoft.com/office/drawing/2014/main" id="{CC508C79-776B-45E3-A3F1-2F1E411C3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66" name="Picture 1365">
                      <a:extLst>
                        <a:ext uri="{FF2B5EF4-FFF2-40B4-BE49-F238E27FC236}">
                          <a16:creationId xmlns:a16="http://schemas.microsoft.com/office/drawing/2014/main" id="{1E1C9847-EA9B-4480-8269-E2F2D1D75F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8" name="Group 1157">
                  <a:extLst>
                    <a:ext uri="{FF2B5EF4-FFF2-40B4-BE49-F238E27FC236}">
                      <a16:creationId xmlns:a16="http://schemas.microsoft.com/office/drawing/2014/main" id="{451518BB-13FF-4E89-86B2-3D140F543C77}"/>
                    </a:ext>
                  </a:extLst>
                </p:cNvPr>
                <p:cNvGrpSpPr/>
                <p:nvPr/>
              </p:nvGrpSpPr>
              <p:grpSpPr>
                <a:xfrm>
                  <a:off x="122873128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46" name="Group 1345">
                    <a:extLst>
                      <a:ext uri="{FF2B5EF4-FFF2-40B4-BE49-F238E27FC236}">
                        <a16:creationId xmlns:a16="http://schemas.microsoft.com/office/drawing/2014/main" id="{F771403B-30A8-4BB4-B284-FD8D628D0BE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55" name="Group 1354">
                      <a:extLst>
                        <a:ext uri="{FF2B5EF4-FFF2-40B4-BE49-F238E27FC236}">
                          <a16:creationId xmlns:a16="http://schemas.microsoft.com/office/drawing/2014/main" id="{CFA258AD-CBFC-4CFA-9B42-8BA6CAE9F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58" name="Rectangle 1357">
                        <a:extLst>
                          <a:ext uri="{FF2B5EF4-FFF2-40B4-BE49-F238E27FC236}">
                            <a16:creationId xmlns:a16="http://schemas.microsoft.com/office/drawing/2014/main" id="{BD65F633-5570-40D3-B6D5-E075BB83F8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59" name="Rectangle 1358">
                        <a:extLst>
                          <a:ext uri="{FF2B5EF4-FFF2-40B4-BE49-F238E27FC236}">
                            <a16:creationId xmlns:a16="http://schemas.microsoft.com/office/drawing/2014/main" id="{20DD092C-EF27-4F90-A205-AAAB5653E6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1360" name="Rectangle 1359">
                        <a:extLst>
                          <a:ext uri="{FF2B5EF4-FFF2-40B4-BE49-F238E27FC236}">
                            <a16:creationId xmlns:a16="http://schemas.microsoft.com/office/drawing/2014/main" id="{56FAD36D-8A2D-4E54-96AB-A34D33A41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61" name="Rectangle 1360">
                        <a:extLst>
                          <a:ext uri="{FF2B5EF4-FFF2-40B4-BE49-F238E27FC236}">
                            <a16:creationId xmlns:a16="http://schemas.microsoft.com/office/drawing/2014/main" id="{E1EE09D5-F034-47E9-9B07-905DC05B5F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56" name="Flowchart: Off-page Connector 1355">
                      <a:extLst>
                        <a:ext uri="{FF2B5EF4-FFF2-40B4-BE49-F238E27FC236}">
                          <a16:creationId xmlns:a16="http://schemas.microsoft.com/office/drawing/2014/main" id="{7F62F5AA-96B4-4DD0-9F0C-D79AA1F27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57" name="Picture 1356">
                      <a:extLst>
                        <a:ext uri="{FF2B5EF4-FFF2-40B4-BE49-F238E27FC236}">
                          <a16:creationId xmlns:a16="http://schemas.microsoft.com/office/drawing/2014/main" id="{1346B254-B082-418B-9D19-C2427B3431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47" name="Group 1346">
                    <a:extLst>
                      <a:ext uri="{FF2B5EF4-FFF2-40B4-BE49-F238E27FC236}">
                        <a16:creationId xmlns:a16="http://schemas.microsoft.com/office/drawing/2014/main" id="{2032F3B8-9C2F-4A22-8992-F94A81F4DC8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48" name="Group 1347">
                      <a:extLst>
                        <a:ext uri="{FF2B5EF4-FFF2-40B4-BE49-F238E27FC236}">
                          <a16:creationId xmlns:a16="http://schemas.microsoft.com/office/drawing/2014/main" id="{5CEA872F-0F07-45AF-AEFF-7A48A7F829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51" name="Rectangle 1350">
                        <a:extLst>
                          <a:ext uri="{FF2B5EF4-FFF2-40B4-BE49-F238E27FC236}">
                            <a16:creationId xmlns:a16="http://schemas.microsoft.com/office/drawing/2014/main" id="{DF38F9D4-9092-4693-95DB-73DDD3F429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52" name="Rectangle 1351">
                        <a:extLst>
                          <a:ext uri="{FF2B5EF4-FFF2-40B4-BE49-F238E27FC236}">
                            <a16:creationId xmlns:a16="http://schemas.microsoft.com/office/drawing/2014/main" id="{32A3968E-49CF-4B89-985C-35EF6EA0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1353" name="Rectangle 1352">
                        <a:extLst>
                          <a:ext uri="{FF2B5EF4-FFF2-40B4-BE49-F238E27FC236}">
                            <a16:creationId xmlns:a16="http://schemas.microsoft.com/office/drawing/2014/main" id="{4BF4DB8E-4FD4-45B7-8230-16B36E3011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54" name="Rectangle 1353">
                        <a:extLst>
                          <a:ext uri="{FF2B5EF4-FFF2-40B4-BE49-F238E27FC236}">
                            <a16:creationId xmlns:a16="http://schemas.microsoft.com/office/drawing/2014/main" id="{BC5611D4-0A59-4343-8273-42401A2BC3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49" name="Flowchart: Off-page Connector 1348">
                      <a:extLst>
                        <a:ext uri="{FF2B5EF4-FFF2-40B4-BE49-F238E27FC236}">
                          <a16:creationId xmlns:a16="http://schemas.microsoft.com/office/drawing/2014/main" id="{02529540-0A09-4984-B24E-83DF595051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50" name="Picture 1349">
                      <a:extLst>
                        <a:ext uri="{FF2B5EF4-FFF2-40B4-BE49-F238E27FC236}">
                          <a16:creationId xmlns:a16="http://schemas.microsoft.com/office/drawing/2014/main" id="{7F73FC00-1B0F-49A4-9FBF-6A6F0D0C8A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59" name="Group 1158">
                  <a:extLst>
                    <a:ext uri="{FF2B5EF4-FFF2-40B4-BE49-F238E27FC236}">
                      <a16:creationId xmlns:a16="http://schemas.microsoft.com/office/drawing/2014/main" id="{B3590D5C-50B7-49DF-9992-02B7F0D0AE4E}"/>
                    </a:ext>
                  </a:extLst>
                </p:cNvPr>
                <p:cNvGrpSpPr/>
                <p:nvPr/>
              </p:nvGrpSpPr>
              <p:grpSpPr>
                <a:xfrm>
                  <a:off x="129014980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8F7C029A-540F-455D-BCD5-668DE06D194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39" name="Group 1338">
                      <a:extLst>
                        <a:ext uri="{FF2B5EF4-FFF2-40B4-BE49-F238E27FC236}">
                          <a16:creationId xmlns:a16="http://schemas.microsoft.com/office/drawing/2014/main" id="{47530310-5EAF-4048-87F7-CCF32D0521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42" name="Rectangle 1341">
                        <a:extLst>
                          <a:ext uri="{FF2B5EF4-FFF2-40B4-BE49-F238E27FC236}">
                            <a16:creationId xmlns:a16="http://schemas.microsoft.com/office/drawing/2014/main" id="{80C3BCFC-7607-4CCF-A846-1C8D3B7AC0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43" name="Rectangle 1342">
                        <a:extLst>
                          <a:ext uri="{FF2B5EF4-FFF2-40B4-BE49-F238E27FC236}">
                            <a16:creationId xmlns:a16="http://schemas.microsoft.com/office/drawing/2014/main" id="{A2D86146-6E7A-4179-BD40-D5C10903C4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44" name="Rectangle 1343">
                        <a:extLst>
                          <a:ext uri="{FF2B5EF4-FFF2-40B4-BE49-F238E27FC236}">
                            <a16:creationId xmlns:a16="http://schemas.microsoft.com/office/drawing/2014/main" id="{63A762E0-F10C-48B7-94C2-09D585E8E4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45" name="Rectangle 1344">
                        <a:extLst>
                          <a:ext uri="{FF2B5EF4-FFF2-40B4-BE49-F238E27FC236}">
                            <a16:creationId xmlns:a16="http://schemas.microsoft.com/office/drawing/2014/main" id="{034F40B4-F908-4470-B720-8DACA77200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40" name="Flowchart: Off-page Connector 1339">
                      <a:extLst>
                        <a:ext uri="{FF2B5EF4-FFF2-40B4-BE49-F238E27FC236}">
                          <a16:creationId xmlns:a16="http://schemas.microsoft.com/office/drawing/2014/main" id="{87760A47-7C1E-4434-AB2C-96BB3C0FF1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41" name="Picture 1340">
                      <a:extLst>
                        <a:ext uri="{FF2B5EF4-FFF2-40B4-BE49-F238E27FC236}">
                          <a16:creationId xmlns:a16="http://schemas.microsoft.com/office/drawing/2014/main" id="{5D1753E4-105F-4ABD-9103-B9B36819EE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31" name="Group 1330">
                    <a:extLst>
                      <a:ext uri="{FF2B5EF4-FFF2-40B4-BE49-F238E27FC236}">
                        <a16:creationId xmlns:a16="http://schemas.microsoft.com/office/drawing/2014/main" id="{AA38692C-8F16-42F4-9255-2A56A029F31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32" name="Group 1331">
                      <a:extLst>
                        <a:ext uri="{FF2B5EF4-FFF2-40B4-BE49-F238E27FC236}">
                          <a16:creationId xmlns:a16="http://schemas.microsoft.com/office/drawing/2014/main" id="{125A49C2-A34D-448E-B01B-30613FE7BF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35" name="Rectangle 1334">
                        <a:extLst>
                          <a:ext uri="{FF2B5EF4-FFF2-40B4-BE49-F238E27FC236}">
                            <a16:creationId xmlns:a16="http://schemas.microsoft.com/office/drawing/2014/main" id="{B8598F24-8947-4DA5-8A72-7DA9F19E31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36" name="Rectangle 1335">
                        <a:extLst>
                          <a:ext uri="{FF2B5EF4-FFF2-40B4-BE49-F238E27FC236}">
                            <a16:creationId xmlns:a16="http://schemas.microsoft.com/office/drawing/2014/main" id="{67FE74CC-FE0B-46D1-AC40-EA8C3CBAA3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37" name="Rectangle 1336">
                        <a:extLst>
                          <a:ext uri="{FF2B5EF4-FFF2-40B4-BE49-F238E27FC236}">
                            <a16:creationId xmlns:a16="http://schemas.microsoft.com/office/drawing/2014/main" id="{826A541B-783F-4264-9E78-07BBB32172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38" name="Rectangle 1337">
                        <a:extLst>
                          <a:ext uri="{FF2B5EF4-FFF2-40B4-BE49-F238E27FC236}">
                            <a16:creationId xmlns:a16="http://schemas.microsoft.com/office/drawing/2014/main" id="{4FFDEA8A-015A-471A-9DE3-1B8BE661F1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33" name="Flowchart: Off-page Connector 1332">
                      <a:extLst>
                        <a:ext uri="{FF2B5EF4-FFF2-40B4-BE49-F238E27FC236}">
                          <a16:creationId xmlns:a16="http://schemas.microsoft.com/office/drawing/2014/main" id="{99AA386B-0130-4DDC-B941-B71E0E75C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34" name="Picture 1333">
                      <a:extLst>
                        <a:ext uri="{FF2B5EF4-FFF2-40B4-BE49-F238E27FC236}">
                          <a16:creationId xmlns:a16="http://schemas.microsoft.com/office/drawing/2014/main" id="{DE85ABA7-8671-4D39-8993-687FE6482B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0" name="Group 1159">
                  <a:extLst>
                    <a:ext uri="{FF2B5EF4-FFF2-40B4-BE49-F238E27FC236}">
                      <a16:creationId xmlns:a16="http://schemas.microsoft.com/office/drawing/2014/main" id="{E2319476-62D9-4A21-9A54-8402F4696760}"/>
                    </a:ext>
                  </a:extLst>
                </p:cNvPr>
                <p:cNvGrpSpPr/>
                <p:nvPr/>
              </p:nvGrpSpPr>
              <p:grpSpPr>
                <a:xfrm>
                  <a:off x="110585401" y="7204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314" name="Group 1313">
                    <a:extLst>
                      <a:ext uri="{FF2B5EF4-FFF2-40B4-BE49-F238E27FC236}">
                        <a16:creationId xmlns:a16="http://schemas.microsoft.com/office/drawing/2014/main" id="{05F68559-AD54-4865-8B22-91CDB11EEDB8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23" name="Group 1322">
                      <a:extLst>
                        <a:ext uri="{FF2B5EF4-FFF2-40B4-BE49-F238E27FC236}">
                          <a16:creationId xmlns:a16="http://schemas.microsoft.com/office/drawing/2014/main" id="{E66E46E5-E52D-4E1E-A29A-48907C1ABD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26" name="Rectangle 1325">
                        <a:extLst>
                          <a:ext uri="{FF2B5EF4-FFF2-40B4-BE49-F238E27FC236}">
                            <a16:creationId xmlns:a16="http://schemas.microsoft.com/office/drawing/2014/main" id="{229B4AC7-65E1-4667-BF5F-08D173CC72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27" name="Rectangle 1326">
                        <a:extLst>
                          <a:ext uri="{FF2B5EF4-FFF2-40B4-BE49-F238E27FC236}">
                            <a16:creationId xmlns:a16="http://schemas.microsoft.com/office/drawing/2014/main" id="{BBE79169-281E-4ACD-90B0-870F267BCE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1328" name="Rectangle 1327">
                        <a:extLst>
                          <a:ext uri="{FF2B5EF4-FFF2-40B4-BE49-F238E27FC236}">
                            <a16:creationId xmlns:a16="http://schemas.microsoft.com/office/drawing/2014/main" id="{11CB35D5-4ABA-4557-8B60-91C5B1FD21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29" name="Rectangle 1328">
                        <a:extLst>
                          <a:ext uri="{FF2B5EF4-FFF2-40B4-BE49-F238E27FC236}">
                            <a16:creationId xmlns:a16="http://schemas.microsoft.com/office/drawing/2014/main" id="{1D8C77E8-D226-4C00-8DC8-84AB384BA3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24" name="Flowchart: Off-page Connector 1323">
                      <a:extLst>
                        <a:ext uri="{FF2B5EF4-FFF2-40B4-BE49-F238E27FC236}">
                          <a16:creationId xmlns:a16="http://schemas.microsoft.com/office/drawing/2014/main" id="{A4BFB6A5-E8C0-4D77-844B-A6E7F6B3F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25" name="Picture 1324">
                      <a:extLst>
                        <a:ext uri="{FF2B5EF4-FFF2-40B4-BE49-F238E27FC236}">
                          <a16:creationId xmlns:a16="http://schemas.microsoft.com/office/drawing/2014/main" id="{52528E3B-8B36-43A7-9BE8-303D4096AD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15" name="Group 1314">
                    <a:extLst>
                      <a:ext uri="{FF2B5EF4-FFF2-40B4-BE49-F238E27FC236}">
                        <a16:creationId xmlns:a16="http://schemas.microsoft.com/office/drawing/2014/main" id="{E41CA4AE-14DB-4CF5-9870-60C0B6AEC28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16" name="Group 1315">
                      <a:extLst>
                        <a:ext uri="{FF2B5EF4-FFF2-40B4-BE49-F238E27FC236}">
                          <a16:creationId xmlns:a16="http://schemas.microsoft.com/office/drawing/2014/main" id="{C17E90D4-06A1-4A3A-B6B8-785448A4893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19" name="Rectangle 1318">
                        <a:extLst>
                          <a:ext uri="{FF2B5EF4-FFF2-40B4-BE49-F238E27FC236}">
                            <a16:creationId xmlns:a16="http://schemas.microsoft.com/office/drawing/2014/main" id="{E8BECB00-8A4A-49D8-80B6-C95697C90E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20" name="Rectangle 1319">
                        <a:extLst>
                          <a:ext uri="{FF2B5EF4-FFF2-40B4-BE49-F238E27FC236}">
                            <a16:creationId xmlns:a16="http://schemas.microsoft.com/office/drawing/2014/main" id="{F25135FA-E8CB-47C7-83F0-08B8C7AB37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21" name="Rectangle 1320">
                        <a:extLst>
                          <a:ext uri="{FF2B5EF4-FFF2-40B4-BE49-F238E27FC236}">
                            <a16:creationId xmlns:a16="http://schemas.microsoft.com/office/drawing/2014/main" id="{DE4049F1-4316-4A65-814A-DC04C35D2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22" name="Rectangle 1321">
                        <a:extLst>
                          <a:ext uri="{FF2B5EF4-FFF2-40B4-BE49-F238E27FC236}">
                            <a16:creationId xmlns:a16="http://schemas.microsoft.com/office/drawing/2014/main" id="{35157F69-F1C0-4713-8DA2-69FA9D17BE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17" name="Flowchart: Off-page Connector 1316">
                      <a:extLst>
                        <a:ext uri="{FF2B5EF4-FFF2-40B4-BE49-F238E27FC236}">
                          <a16:creationId xmlns:a16="http://schemas.microsoft.com/office/drawing/2014/main" id="{16572E2B-3D88-435B-A5D3-D2A741F36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18" name="Picture 1317">
                      <a:extLst>
                        <a:ext uri="{FF2B5EF4-FFF2-40B4-BE49-F238E27FC236}">
                          <a16:creationId xmlns:a16="http://schemas.microsoft.com/office/drawing/2014/main" id="{0AD48EDB-3303-4D26-B47E-94BF716206E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1" name="Group 1160">
                  <a:extLst>
                    <a:ext uri="{FF2B5EF4-FFF2-40B4-BE49-F238E27FC236}">
                      <a16:creationId xmlns:a16="http://schemas.microsoft.com/office/drawing/2014/main" id="{2558BF2A-2028-4780-94FC-77C2D8F207F7}"/>
                    </a:ext>
                  </a:extLst>
                </p:cNvPr>
                <p:cNvGrpSpPr/>
                <p:nvPr/>
              </p:nvGrpSpPr>
              <p:grpSpPr>
                <a:xfrm>
                  <a:off x="116727253" y="9828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F8C2A7F5-7C45-4E3C-AB03-EC178B15A2D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307" name="Group 1306">
                      <a:extLst>
                        <a:ext uri="{FF2B5EF4-FFF2-40B4-BE49-F238E27FC236}">
                          <a16:creationId xmlns:a16="http://schemas.microsoft.com/office/drawing/2014/main" id="{4FD6A91D-2F0F-473F-9794-067A791903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310" name="Rectangle 1309">
                        <a:extLst>
                          <a:ext uri="{FF2B5EF4-FFF2-40B4-BE49-F238E27FC236}">
                            <a16:creationId xmlns:a16="http://schemas.microsoft.com/office/drawing/2014/main" id="{A31E68E3-CFED-4763-835A-5C42EFD36A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11" name="Rectangle 1310">
                        <a:extLst>
                          <a:ext uri="{FF2B5EF4-FFF2-40B4-BE49-F238E27FC236}">
                            <a16:creationId xmlns:a16="http://schemas.microsoft.com/office/drawing/2014/main" id="{6692A001-C175-4231-A208-41BC5EB4A7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1312" name="Rectangle 1311">
                        <a:extLst>
                          <a:ext uri="{FF2B5EF4-FFF2-40B4-BE49-F238E27FC236}">
                            <a16:creationId xmlns:a16="http://schemas.microsoft.com/office/drawing/2014/main" id="{9BBC4326-4BB7-4179-AF98-8851DD3951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13" name="Rectangle 1312">
                        <a:extLst>
                          <a:ext uri="{FF2B5EF4-FFF2-40B4-BE49-F238E27FC236}">
                            <a16:creationId xmlns:a16="http://schemas.microsoft.com/office/drawing/2014/main" id="{E420CA8A-FA1D-47F7-935C-DB21A432F7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08" name="Flowchart: Off-page Connector 1307">
                      <a:extLst>
                        <a:ext uri="{FF2B5EF4-FFF2-40B4-BE49-F238E27FC236}">
                          <a16:creationId xmlns:a16="http://schemas.microsoft.com/office/drawing/2014/main" id="{60248F28-CAB2-4537-94B1-BCA6C2DAA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09" name="Picture 1308">
                      <a:extLst>
                        <a:ext uri="{FF2B5EF4-FFF2-40B4-BE49-F238E27FC236}">
                          <a16:creationId xmlns:a16="http://schemas.microsoft.com/office/drawing/2014/main" id="{3C9FC644-F055-4CFF-886B-8934562070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23385C7-40C9-42E2-9462-81231BE83A75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300" name="Group 1299">
                      <a:extLst>
                        <a:ext uri="{FF2B5EF4-FFF2-40B4-BE49-F238E27FC236}">
                          <a16:creationId xmlns:a16="http://schemas.microsoft.com/office/drawing/2014/main" id="{1A8FB715-5882-4667-A203-A5D2DC9509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303" name="Rectangle 1302">
                        <a:extLst>
                          <a:ext uri="{FF2B5EF4-FFF2-40B4-BE49-F238E27FC236}">
                            <a16:creationId xmlns:a16="http://schemas.microsoft.com/office/drawing/2014/main" id="{CF825735-30F1-4C71-BEE7-766C92D7C2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04" name="Rectangle 1303">
                        <a:extLst>
                          <a:ext uri="{FF2B5EF4-FFF2-40B4-BE49-F238E27FC236}">
                            <a16:creationId xmlns:a16="http://schemas.microsoft.com/office/drawing/2014/main" id="{FF5FE4E9-30A4-4D60-A56D-120710AA2C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05" name="Rectangle 1304">
                        <a:extLst>
                          <a:ext uri="{FF2B5EF4-FFF2-40B4-BE49-F238E27FC236}">
                            <a16:creationId xmlns:a16="http://schemas.microsoft.com/office/drawing/2014/main" id="{C0D5C325-9D93-487F-9A04-26D45F3A0F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306" name="Rectangle 1305">
                        <a:extLst>
                          <a:ext uri="{FF2B5EF4-FFF2-40B4-BE49-F238E27FC236}">
                            <a16:creationId xmlns:a16="http://schemas.microsoft.com/office/drawing/2014/main" id="{15CCC677-1CA5-44AE-A391-AF475A255A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301" name="Flowchart: Off-page Connector 1300">
                      <a:extLst>
                        <a:ext uri="{FF2B5EF4-FFF2-40B4-BE49-F238E27FC236}">
                          <a16:creationId xmlns:a16="http://schemas.microsoft.com/office/drawing/2014/main" id="{88974857-1536-4945-91F9-DB50DDB0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302" name="Picture 1301">
                      <a:extLst>
                        <a:ext uri="{FF2B5EF4-FFF2-40B4-BE49-F238E27FC236}">
                          <a16:creationId xmlns:a16="http://schemas.microsoft.com/office/drawing/2014/main" id="{0F72A77B-B611-4AA2-A1F5-A80A26EF43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2" name="Group 1161">
                  <a:extLst>
                    <a:ext uri="{FF2B5EF4-FFF2-40B4-BE49-F238E27FC236}">
                      <a16:creationId xmlns:a16="http://schemas.microsoft.com/office/drawing/2014/main" id="{FD698F24-9DAD-48F8-9D90-7C64A262BE45}"/>
                    </a:ext>
                  </a:extLst>
                </p:cNvPr>
                <p:cNvGrpSpPr/>
                <p:nvPr/>
              </p:nvGrpSpPr>
              <p:grpSpPr>
                <a:xfrm>
                  <a:off x="196582165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82" name="Group 1281">
                    <a:extLst>
                      <a:ext uri="{FF2B5EF4-FFF2-40B4-BE49-F238E27FC236}">
                        <a16:creationId xmlns:a16="http://schemas.microsoft.com/office/drawing/2014/main" id="{09546025-4E5D-44DF-8B9B-FEB53A7A399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91" name="Group 1290">
                      <a:extLst>
                        <a:ext uri="{FF2B5EF4-FFF2-40B4-BE49-F238E27FC236}">
                          <a16:creationId xmlns:a16="http://schemas.microsoft.com/office/drawing/2014/main" id="{B546257C-528F-4535-955A-6A7B9E08ED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94" name="Rectangle 1293">
                        <a:extLst>
                          <a:ext uri="{FF2B5EF4-FFF2-40B4-BE49-F238E27FC236}">
                            <a16:creationId xmlns:a16="http://schemas.microsoft.com/office/drawing/2014/main" id="{C531448A-FE02-46B8-B0D5-589996D840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95" name="Rectangle 1294">
                        <a:extLst>
                          <a:ext uri="{FF2B5EF4-FFF2-40B4-BE49-F238E27FC236}">
                            <a16:creationId xmlns:a16="http://schemas.microsoft.com/office/drawing/2014/main" id="{E098E08E-7629-41FC-8004-4467566F37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Mark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Zuckerberg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96" name="Rectangle 1295">
                        <a:extLst>
                          <a:ext uri="{FF2B5EF4-FFF2-40B4-BE49-F238E27FC236}">
                            <a16:creationId xmlns:a16="http://schemas.microsoft.com/office/drawing/2014/main" id="{8F2CF671-8873-4A96-AF93-C05FB237CC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97" name="Rectangle 1296">
                        <a:extLst>
                          <a:ext uri="{FF2B5EF4-FFF2-40B4-BE49-F238E27FC236}">
                            <a16:creationId xmlns:a16="http://schemas.microsoft.com/office/drawing/2014/main" id="{57F19F28-99C1-4E31-9C5E-03615B6491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92" name="Flowchart: Off-page Connector 1291">
                      <a:extLst>
                        <a:ext uri="{FF2B5EF4-FFF2-40B4-BE49-F238E27FC236}">
                          <a16:creationId xmlns:a16="http://schemas.microsoft.com/office/drawing/2014/main" id="{0AE68795-7D54-41B7-9DD7-0875A9F11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93" name="Picture 1292">
                      <a:extLst>
                        <a:ext uri="{FF2B5EF4-FFF2-40B4-BE49-F238E27FC236}">
                          <a16:creationId xmlns:a16="http://schemas.microsoft.com/office/drawing/2014/main" id="{7727634E-4082-4A38-9CB9-6142DD06911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855894" y="4045393"/>
                      <a:ext cx="2043109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83" name="Group 1282">
                    <a:extLst>
                      <a:ext uri="{FF2B5EF4-FFF2-40B4-BE49-F238E27FC236}">
                        <a16:creationId xmlns:a16="http://schemas.microsoft.com/office/drawing/2014/main" id="{906D9E2C-9DC1-4D7B-90E6-401538ED7B4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84" name="Group 1283">
                      <a:extLst>
                        <a:ext uri="{FF2B5EF4-FFF2-40B4-BE49-F238E27FC236}">
                          <a16:creationId xmlns:a16="http://schemas.microsoft.com/office/drawing/2014/main" id="{56FEAC0F-DDEA-4B77-8350-F9834A2FC5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87" name="Rectangle 1286">
                        <a:extLst>
                          <a:ext uri="{FF2B5EF4-FFF2-40B4-BE49-F238E27FC236}">
                            <a16:creationId xmlns:a16="http://schemas.microsoft.com/office/drawing/2014/main" id="{642A79B2-620A-4F3B-B159-CD0D5E666C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88" name="Rectangle 1287">
                        <a:extLst>
                          <a:ext uri="{FF2B5EF4-FFF2-40B4-BE49-F238E27FC236}">
                            <a16:creationId xmlns:a16="http://schemas.microsoft.com/office/drawing/2014/main" id="{4F179BDC-9BF9-4879-A254-92B26C1E99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Ellison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89" name="Rectangle 1288">
                        <a:extLst>
                          <a:ext uri="{FF2B5EF4-FFF2-40B4-BE49-F238E27FC236}">
                            <a16:creationId xmlns:a16="http://schemas.microsoft.com/office/drawing/2014/main" id="{EF4C04D4-0DFB-44D7-8F7E-49F274F5A5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90" name="Rectangle 1289">
                        <a:extLst>
                          <a:ext uri="{FF2B5EF4-FFF2-40B4-BE49-F238E27FC236}">
                            <a16:creationId xmlns:a16="http://schemas.microsoft.com/office/drawing/2014/main" id="{F1E6E552-754D-49CF-92A7-40866CD87B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85" name="Flowchart: Off-page Connector 1284">
                      <a:extLst>
                        <a:ext uri="{FF2B5EF4-FFF2-40B4-BE49-F238E27FC236}">
                          <a16:creationId xmlns:a16="http://schemas.microsoft.com/office/drawing/2014/main" id="{78782AC5-8FF8-4545-9A14-F8D941311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86" name="Picture 1285">
                      <a:extLst>
                        <a:ext uri="{FF2B5EF4-FFF2-40B4-BE49-F238E27FC236}">
                          <a16:creationId xmlns:a16="http://schemas.microsoft.com/office/drawing/2014/main" id="{18AE5D4B-A0C4-41B9-8936-6C60C5388CD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274739"/>
                      <a:ext cx="2791215" cy="233252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3" name="Group 1162">
                  <a:extLst>
                    <a:ext uri="{FF2B5EF4-FFF2-40B4-BE49-F238E27FC236}">
                      <a16:creationId xmlns:a16="http://schemas.microsoft.com/office/drawing/2014/main" id="{FAFF5EC3-26E3-4AF1-A284-AB2461801DF5}"/>
                    </a:ext>
                  </a:extLst>
                </p:cNvPr>
                <p:cNvGrpSpPr/>
                <p:nvPr/>
              </p:nvGrpSpPr>
              <p:grpSpPr>
                <a:xfrm>
                  <a:off x="202724017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66" name="Group 1265">
                    <a:extLst>
                      <a:ext uri="{FF2B5EF4-FFF2-40B4-BE49-F238E27FC236}">
                        <a16:creationId xmlns:a16="http://schemas.microsoft.com/office/drawing/2014/main" id="{7A735B5B-E492-435B-AC4F-6517586D7D7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75" name="Group 1274">
                      <a:extLst>
                        <a:ext uri="{FF2B5EF4-FFF2-40B4-BE49-F238E27FC236}">
                          <a16:creationId xmlns:a16="http://schemas.microsoft.com/office/drawing/2014/main" id="{2942D4A3-AB86-4AA6-A347-A6DA6B701C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78" name="Rectangle 1277">
                        <a:extLst>
                          <a:ext uri="{FF2B5EF4-FFF2-40B4-BE49-F238E27FC236}">
                            <a16:creationId xmlns:a16="http://schemas.microsoft.com/office/drawing/2014/main" id="{238B6B95-F83E-4AFE-A508-90EAC5C9EE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79" name="Rectangle 1278">
                        <a:extLst>
                          <a:ext uri="{FF2B5EF4-FFF2-40B4-BE49-F238E27FC236}">
                            <a16:creationId xmlns:a16="http://schemas.microsoft.com/office/drawing/2014/main" id="{F006BF0C-EFEB-4F27-AAC8-B8BAAC9251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Bill Gates</a:t>
                        </a:r>
                      </a:p>
                    </p:txBody>
                  </p:sp>
                  <p:sp>
                    <p:nvSpPr>
                      <p:cNvPr id="1280" name="Rectangle 1279">
                        <a:extLst>
                          <a:ext uri="{FF2B5EF4-FFF2-40B4-BE49-F238E27FC236}">
                            <a16:creationId xmlns:a16="http://schemas.microsoft.com/office/drawing/2014/main" id="{F5EDE298-3102-4316-BB99-49A4203051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81" name="Rectangle 1280">
                        <a:extLst>
                          <a:ext uri="{FF2B5EF4-FFF2-40B4-BE49-F238E27FC236}">
                            <a16:creationId xmlns:a16="http://schemas.microsoft.com/office/drawing/2014/main" id="{68AC34B9-63AC-42A4-8A31-02D6C6BCF7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76" name="Flowchart: Off-page Connector 1275">
                      <a:extLst>
                        <a:ext uri="{FF2B5EF4-FFF2-40B4-BE49-F238E27FC236}">
                          <a16:creationId xmlns:a16="http://schemas.microsoft.com/office/drawing/2014/main" id="{76BF4CCE-6F31-47C9-BA66-D9BE0E921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98B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77" name="Picture 1276">
                      <a:extLst>
                        <a:ext uri="{FF2B5EF4-FFF2-40B4-BE49-F238E27FC236}">
                          <a16:creationId xmlns:a16="http://schemas.microsoft.com/office/drawing/2014/main" id="{9C322635-8869-4FE9-9BD0-F1DD753A6E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2769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67" name="Group 1266">
                    <a:extLst>
                      <a:ext uri="{FF2B5EF4-FFF2-40B4-BE49-F238E27FC236}">
                        <a16:creationId xmlns:a16="http://schemas.microsoft.com/office/drawing/2014/main" id="{7E18D56E-F473-4D42-B1A5-2338B1D0F704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68" name="Group 1267">
                      <a:extLst>
                        <a:ext uri="{FF2B5EF4-FFF2-40B4-BE49-F238E27FC236}">
                          <a16:creationId xmlns:a16="http://schemas.microsoft.com/office/drawing/2014/main" id="{FD980070-DE6D-4FEC-ADD9-173A1BC76A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71" name="Rectangle 1270">
                        <a:extLst>
                          <a:ext uri="{FF2B5EF4-FFF2-40B4-BE49-F238E27FC236}">
                            <a16:creationId xmlns:a16="http://schemas.microsoft.com/office/drawing/2014/main" id="{04E31350-DBDF-4DD1-9066-81BAE55160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72" name="Rectangle 1271">
                        <a:extLst>
                          <a:ext uri="{FF2B5EF4-FFF2-40B4-BE49-F238E27FC236}">
                            <a16:creationId xmlns:a16="http://schemas.microsoft.com/office/drawing/2014/main" id="{0156E24E-2D6A-4996-B638-80C987D8D9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Jeff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73" name="Rectangle 1272">
                        <a:extLst>
                          <a:ext uri="{FF2B5EF4-FFF2-40B4-BE49-F238E27FC236}">
                            <a16:creationId xmlns:a16="http://schemas.microsoft.com/office/drawing/2014/main" id="{B095F035-4DA4-4F84-AC35-FC814FC4A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74" name="Rectangle 1273">
                        <a:extLst>
                          <a:ext uri="{FF2B5EF4-FFF2-40B4-BE49-F238E27FC236}">
                            <a16:creationId xmlns:a16="http://schemas.microsoft.com/office/drawing/2014/main" id="{887D1782-77B1-45B1-B6A8-BB8EEE9371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69" name="Flowchart: Off-page Connector 1268">
                      <a:extLst>
                        <a:ext uri="{FF2B5EF4-FFF2-40B4-BE49-F238E27FC236}">
                          <a16:creationId xmlns:a16="http://schemas.microsoft.com/office/drawing/2014/main" id="{D933009D-A12F-4DE7-A655-18912D73B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113B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70" name="Picture 1269">
                      <a:extLst>
                        <a:ext uri="{FF2B5EF4-FFF2-40B4-BE49-F238E27FC236}">
                          <a16:creationId xmlns:a16="http://schemas.microsoft.com/office/drawing/2014/main" id="{F904DD8A-1D7F-4E67-8C2C-09DDE53665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83960" y="4178963"/>
                      <a:ext cx="2763905" cy="251882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4" name="Group 1163">
                  <a:extLst>
                    <a:ext uri="{FF2B5EF4-FFF2-40B4-BE49-F238E27FC236}">
                      <a16:creationId xmlns:a16="http://schemas.microsoft.com/office/drawing/2014/main" id="{D4631C3A-4566-4A4A-B661-497AD37B2E29}"/>
                    </a:ext>
                  </a:extLst>
                </p:cNvPr>
                <p:cNvGrpSpPr/>
                <p:nvPr/>
              </p:nvGrpSpPr>
              <p:grpSpPr>
                <a:xfrm>
                  <a:off x="184294438" y="7202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50" name="Group 1249">
                    <a:extLst>
                      <a:ext uri="{FF2B5EF4-FFF2-40B4-BE49-F238E27FC236}">
                        <a16:creationId xmlns:a16="http://schemas.microsoft.com/office/drawing/2014/main" id="{0F32892A-9C10-4826-A574-17FD4E75894F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59" name="Group 1258">
                      <a:extLst>
                        <a:ext uri="{FF2B5EF4-FFF2-40B4-BE49-F238E27FC236}">
                          <a16:creationId xmlns:a16="http://schemas.microsoft.com/office/drawing/2014/main" id="{A233DB84-5B81-4F73-A6B1-132778716D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62" name="Rectangle 1261">
                        <a:extLst>
                          <a:ext uri="{FF2B5EF4-FFF2-40B4-BE49-F238E27FC236}">
                            <a16:creationId xmlns:a16="http://schemas.microsoft.com/office/drawing/2014/main" id="{14CED574-34BE-4614-949F-33DA284325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63" name="Rectangle 1262">
                        <a:extLst>
                          <a:ext uri="{FF2B5EF4-FFF2-40B4-BE49-F238E27FC236}">
                            <a16:creationId xmlns:a16="http://schemas.microsoft.com/office/drawing/2014/main" id="{9233E24E-9ACA-4C7E-989B-D51AE754C7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Jack Ma</a:t>
                        </a:r>
                      </a:p>
                    </p:txBody>
                  </p:sp>
                  <p:sp>
                    <p:nvSpPr>
                      <p:cNvPr id="1264" name="Rectangle 1263">
                        <a:extLst>
                          <a:ext uri="{FF2B5EF4-FFF2-40B4-BE49-F238E27FC236}">
                            <a16:creationId xmlns:a16="http://schemas.microsoft.com/office/drawing/2014/main" id="{8947D932-4816-4ED7-9F3B-551941F594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65" name="Rectangle 1264">
                        <a:extLst>
                          <a:ext uri="{FF2B5EF4-FFF2-40B4-BE49-F238E27FC236}">
                            <a16:creationId xmlns:a16="http://schemas.microsoft.com/office/drawing/2014/main" id="{0B325675-CC70-476B-AAC1-667592CED5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60" name="Flowchart: Off-page Connector 1259">
                      <a:extLst>
                        <a:ext uri="{FF2B5EF4-FFF2-40B4-BE49-F238E27FC236}">
                          <a16:creationId xmlns:a16="http://schemas.microsoft.com/office/drawing/2014/main" id="{3DBD12FE-3AFB-4F1E-9B32-4AC3F23F2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38.8B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61" name="Picture 1260">
                      <a:extLst>
                        <a:ext uri="{FF2B5EF4-FFF2-40B4-BE49-F238E27FC236}">
                          <a16:creationId xmlns:a16="http://schemas.microsoft.com/office/drawing/2014/main" id="{3BDAA618-E1FF-4105-9C5A-D619D743134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1" name="Group 1250">
                    <a:extLst>
                      <a:ext uri="{FF2B5EF4-FFF2-40B4-BE49-F238E27FC236}">
                        <a16:creationId xmlns:a16="http://schemas.microsoft.com/office/drawing/2014/main" id="{A4A4F699-AC61-48D8-9701-235FACE620EF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52" name="Group 1251">
                      <a:extLst>
                        <a:ext uri="{FF2B5EF4-FFF2-40B4-BE49-F238E27FC236}">
                          <a16:creationId xmlns:a16="http://schemas.microsoft.com/office/drawing/2014/main" id="{A98ED0A9-863A-4A71-A4F4-30CD29CB21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55" name="Rectangle 1254">
                        <a:extLst>
                          <a:ext uri="{FF2B5EF4-FFF2-40B4-BE49-F238E27FC236}">
                            <a16:creationId xmlns:a16="http://schemas.microsoft.com/office/drawing/2014/main" id="{F836D53B-936D-4986-AE38-27F150974B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56" name="Rectangle 1255">
                        <a:extLst>
                          <a:ext uri="{FF2B5EF4-FFF2-40B4-BE49-F238E27FC236}">
                            <a16:creationId xmlns:a16="http://schemas.microsoft.com/office/drawing/2014/main" id="{4E0FB068-C215-4B85-987D-3145FE5BB7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Sergey</a:t>
                        </a:r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Brin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57" name="Rectangle 1256">
                        <a:extLst>
                          <a:ext uri="{FF2B5EF4-FFF2-40B4-BE49-F238E27FC236}">
                            <a16:creationId xmlns:a16="http://schemas.microsoft.com/office/drawing/2014/main" id="{F8EF3DA3-D99D-4DD9-85A9-946D07E511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58" name="Rectangle 1257">
                        <a:extLst>
                          <a:ext uri="{FF2B5EF4-FFF2-40B4-BE49-F238E27FC236}">
                            <a16:creationId xmlns:a16="http://schemas.microsoft.com/office/drawing/2014/main" id="{E2113F5E-0FD1-4763-B22C-B349D87D66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53" name="Flowchart: Off-page Connector 1252">
                      <a:extLst>
                        <a:ext uri="{FF2B5EF4-FFF2-40B4-BE49-F238E27FC236}">
                          <a16:creationId xmlns:a16="http://schemas.microsoft.com/office/drawing/2014/main" id="{01860198-B877-4E50-8C72-DFC225BC5D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49.1B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54" name="Picture 1253">
                      <a:extLst>
                        <a:ext uri="{FF2B5EF4-FFF2-40B4-BE49-F238E27FC236}">
                          <a16:creationId xmlns:a16="http://schemas.microsoft.com/office/drawing/2014/main" id="{EAEF31F7-AF63-46D2-A2D6-858553A81BA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292" y="4045393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5" name="Group 1164">
                  <a:extLst>
                    <a:ext uri="{FF2B5EF4-FFF2-40B4-BE49-F238E27FC236}">
                      <a16:creationId xmlns:a16="http://schemas.microsoft.com/office/drawing/2014/main" id="{A829D497-555F-4FCB-B82B-5F3D3EC1F468}"/>
                    </a:ext>
                  </a:extLst>
                </p:cNvPr>
                <p:cNvGrpSpPr/>
                <p:nvPr/>
              </p:nvGrpSpPr>
              <p:grpSpPr>
                <a:xfrm>
                  <a:off x="190436290" y="9826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34" name="Group 1233">
                    <a:extLst>
                      <a:ext uri="{FF2B5EF4-FFF2-40B4-BE49-F238E27FC236}">
                        <a16:creationId xmlns:a16="http://schemas.microsoft.com/office/drawing/2014/main" id="{C7129E8B-E208-4DD2-8938-8A022EE13C6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43" name="Group 1242">
                      <a:extLst>
                        <a:ext uri="{FF2B5EF4-FFF2-40B4-BE49-F238E27FC236}">
                          <a16:creationId xmlns:a16="http://schemas.microsoft.com/office/drawing/2014/main" id="{8F974AD1-7057-4ECC-9353-8626FA8B83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46" name="Rectangle 1245">
                        <a:extLst>
                          <a:ext uri="{FF2B5EF4-FFF2-40B4-BE49-F238E27FC236}">
                            <a16:creationId xmlns:a16="http://schemas.microsoft.com/office/drawing/2014/main" id="{4C4ACE39-7828-49EA-BCB8-254EAEBBFF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47" name="Rectangle 1246">
                        <a:extLst>
                          <a:ext uri="{FF2B5EF4-FFF2-40B4-BE49-F238E27FC236}">
                            <a16:creationId xmlns:a16="http://schemas.microsoft.com/office/drawing/2014/main" id="{12D626C6-C4F2-477B-8105-FAEC99EDF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Larry Page</a:t>
                        </a:r>
                      </a:p>
                    </p:txBody>
                  </p:sp>
                  <p:sp>
                    <p:nvSpPr>
                      <p:cNvPr id="1248" name="Rectangle 1247">
                        <a:extLst>
                          <a:ext uri="{FF2B5EF4-FFF2-40B4-BE49-F238E27FC236}">
                            <a16:creationId xmlns:a16="http://schemas.microsoft.com/office/drawing/2014/main" id="{44D9074C-387C-47B3-BEB4-24D1E983CC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49" name="Rectangle 1248">
                        <a:extLst>
                          <a:ext uri="{FF2B5EF4-FFF2-40B4-BE49-F238E27FC236}">
                            <a16:creationId xmlns:a16="http://schemas.microsoft.com/office/drawing/2014/main" id="{7B15CBD3-AB8A-4F15-905C-3C783D62B6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44" name="Flowchart: Off-page Connector 1243">
                      <a:extLst>
                        <a:ext uri="{FF2B5EF4-FFF2-40B4-BE49-F238E27FC236}">
                          <a16:creationId xmlns:a16="http://schemas.microsoft.com/office/drawing/2014/main" id="{DF2D2B94-8FE0-464B-B69D-6208819817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50.9B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45" name="Picture 1244">
                      <a:extLst>
                        <a:ext uri="{FF2B5EF4-FFF2-40B4-BE49-F238E27FC236}">
                          <a16:creationId xmlns:a16="http://schemas.microsoft.com/office/drawing/2014/main" id="{9A4B65CA-4418-42A5-9CF7-3E97727E72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62848" y="4042769"/>
                      <a:ext cx="2784237" cy="279121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35" name="Group 1234">
                    <a:extLst>
                      <a:ext uri="{FF2B5EF4-FFF2-40B4-BE49-F238E27FC236}">
                        <a16:creationId xmlns:a16="http://schemas.microsoft.com/office/drawing/2014/main" id="{0F939ECF-8EF0-45C5-8F50-DA01C64CD68E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36" name="Group 1235">
                      <a:extLst>
                        <a:ext uri="{FF2B5EF4-FFF2-40B4-BE49-F238E27FC236}">
                          <a16:creationId xmlns:a16="http://schemas.microsoft.com/office/drawing/2014/main" id="{9DB99D92-1349-42B4-B67E-FB15FBE899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39" name="Rectangle 1238">
                        <a:extLst>
                          <a:ext uri="{FF2B5EF4-FFF2-40B4-BE49-F238E27FC236}">
                            <a16:creationId xmlns:a16="http://schemas.microsoft.com/office/drawing/2014/main" id="{355AF959-1C7B-4CEA-BAC2-420021D17A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40" name="Rectangle 1239">
                        <a:extLst>
                          <a:ext uri="{FF2B5EF4-FFF2-40B4-BE49-F238E27FC236}">
                            <a16:creationId xmlns:a16="http://schemas.microsoft.com/office/drawing/2014/main" id="{29DDED8B-3A9E-483D-8F79-7C89B9AE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Steve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Ballmer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41" name="Rectangle 1240">
                        <a:extLst>
                          <a:ext uri="{FF2B5EF4-FFF2-40B4-BE49-F238E27FC236}">
                            <a16:creationId xmlns:a16="http://schemas.microsoft.com/office/drawing/2014/main" id="{5EB802A0-5E9D-4B19-869C-8B985214B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42" name="Rectangle 1241">
                        <a:extLst>
                          <a:ext uri="{FF2B5EF4-FFF2-40B4-BE49-F238E27FC236}">
                            <a16:creationId xmlns:a16="http://schemas.microsoft.com/office/drawing/2014/main" id="{92B0B46D-E7F5-46D0-A610-3FEE8A1A2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37" name="Flowchart: Off-page Connector 1236">
                      <a:extLst>
                        <a:ext uri="{FF2B5EF4-FFF2-40B4-BE49-F238E27FC236}">
                          <a16:creationId xmlns:a16="http://schemas.microsoft.com/office/drawing/2014/main" id="{75395CAE-6428-414F-8817-4DCF72CD6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52.7B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38" name="Picture 1237">
                      <a:extLst>
                        <a:ext uri="{FF2B5EF4-FFF2-40B4-BE49-F238E27FC236}">
                          <a16:creationId xmlns:a16="http://schemas.microsoft.com/office/drawing/2014/main" id="{A40150A5-5381-404E-A8D6-49F2392671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723596" y="4042769"/>
                      <a:ext cx="2310880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6" name="Group 1165">
                  <a:extLst>
                    <a:ext uri="{FF2B5EF4-FFF2-40B4-BE49-F238E27FC236}">
                      <a16:creationId xmlns:a16="http://schemas.microsoft.com/office/drawing/2014/main" id="{026ACF39-9843-4FB4-A589-5B33CA6A3CF4}"/>
                    </a:ext>
                  </a:extLst>
                </p:cNvPr>
                <p:cNvGrpSpPr/>
                <p:nvPr/>
              </p:nvGrpSpPr>
              <p:grpSpPr>
                <a:xfrm>
                  <a:off x="172012436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18" name="Group 1217">
                    <a:extLst>
                      <a:ext uri="{FF2B5EF4-FFF2-40B4-BE49-F238E27FC236}">
                        <a16:creationId xmlns:a16="http://schemas.microsoft.com/office/drawing/2014/main" id="{E42AD3B2-0076-4F75-BF8E-9340BEE67C5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27" name="Group 1226">
                      <a:extLst>
                        <a:ext uri="{FF2B5EF4-FFF2-40B4-BE49-F238E27FC236}">
                          <a16:creationId xmlns:a16="http://schemas.microsoft.com/office/drawing/2014/main" id="{3695A715-3B1F-40AB-8E0C-5CF499607D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30" name="Rectangle 1229">
                        <a:extLst>
                          <a:ext uri="{FF2B5EF4-FFF2-40B4-BE49-F238E27FC236}">
                            <a16:creationId xmlns:a16="http://schemas.microsoft.com/office/drawing/2014/main" id="{536C9B98-6185-4C96-9243-9240D03F00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31" name="Rectangle 1230">
                        <a:extLst>
                          <a:ext uri="{FF2B5EF4-FFF2-40B4-BE49-F238E27FC236}">
                            <a16:creationId xmlns:a16="http://schemas.microsoft.com/office/drawing/2014/main" id="{32137D43-0E8A-435B-A0CF-5975D82DFC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William L. Ding</a:t>
                        </a:r>
                      </a:p>
                    </p:txBody>
                  </p:sp>
                  <p:sp>
                    <p:nvSpPr>
                      <p:cNvPr id="1232" name="Rectangle 1231">
                        <a:extLst>
                          <a:ext uri="{FF2B5EF4-FFF2-40B4-BE49-F238E27FC236}">
                            <a16:creationId xmlns:a16="http://schemas.microsoft.com/office/drawing/2014/main" id="{F78FCEFE-E394-4B79-928F-BD9D2D27F1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33" name="Rectangle 1232">
                        <a:extLst>
                          <a:ext uri="{FF2B5EF4-FFF2-40B4-BE49-F238E27FC236}">
                            <a16:creationId xmlns:a16="http://schemas.microsoft.com/office/drawing/2014/main" id="{5AA8FF4A-A0BC-459C-AF1A-CBD3A4077E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28" name="Flowchart: Off-page Connector 1227">
                      <a:extLst>
                        <a:ext uri="{FF2B5EF4-FFF2-40B4-BE49-F238E27FC236}">
                          <a16:creationId xmlns:a16="http://schemas.microsoft.com/office/drawing/2014/main" id="{A8B7ED5F-8D7C-4EAE-81BD-C820F06D47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17B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29" name="Picture 1228">
                      <a:extLst>
                        <a:ext uri="{FF2B5EF4-FFF2-40B4-BE49-F238E27FC236}">
                          <a16:creationId xmlns:a16="http://schemas.microsoft.com/office/drawing/2014/main" id="{CEC18F22-14BD-4EE6-9934-2A8ED7A72B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23703" y="4286397"/>
                      <a:ext cx="2673485" cy="2316408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19" name="Group 1218">
                    <a:extLst>
                      <a:ext uri="{FF2B5EF4-FFF2-40B4-BE49-F238E27FC236}">
                        <a16:creationId xmlns:a16="http://schemas.microsoft.com/office/drawing/2014/main" id="{E6E24476-29BB-4BCB-AC3D-833F20FA5049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20" name="Group 1219">
                      <a:extLst>
                        <a:ext uri="{FF2B5EF4-FFF2-40B4-BE49-F238E27FC236}">
                          <a16:creationId xmlns:a16="http://schemas.microsoft.com/office/drawing/2014/main" id="{23819F39-1F02-4C47-B4C8-A705C29B381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23" name="Rectangle 1222">
                        <a:extLst>
                          <a:ext uri="{FF2B5EF4-FFF2-40B4-BE49-F238E27FC236}">
                            <a16:creationId xmlns:a16="http://schemas.microsoft.com/office/drawing/2014/main" id="{A0B8691D-B7A4-41A0-8EA9-72C13B5213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24" name="Rectangle 1223">
                        <a:extLst>
                          <a:ext uri="{FF2B5EF4-FFF2-40B4-BE49-F238E27FC236}">
                            <a16:creationId xmlns:a16="http://schemas.microsoft.com/office/drawing/2014/main" id="{26E1B3EF-8094-4453-A616-FB4FA5DEFD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Michael Dell</a:t>
                        </a:r>
                      </a:p>
                    </p:txBody>
                  </p:sp>
                  <p:sp>
                    <p:nvSpPr>
                      <p:cNvPr id="1225" name="Rectangle 1224">
                        <a:extLst>
                          <a:ext uri="{FF2B5EF4-FFF2-40B4-BE49-F238E27FC236}">
                            <a16:creationId xmlns:a16="http://schemas.microsoft.com/office/drawing/2014/main" id="{AB65C589-2688-4007-9B3A-81F1B9419D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26" name="Rectangle 1225">
                        <a:extLst>
                          <a:ext uri="{FF2B5EF4-FFF2-40B4-BE49-F238E27FC236}">
                            <a16:creationId xmlns:a16="http://schemas.microsoft.com/office/drawing/2014/main" id="{2EFAD885-E447-4FDB-9E27-8895C3D08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21" name="Flowchart: Off-page Connector 1220">
                      <a:extLst>
                        <a:ext uri="{FF2B5EF4-FFF2-40B4-BE49-F238E27FC236}">
                          <a16:creationId xmlns:a16="http://schemas.microsoft.com/office/drawing/2014/main" id="{8FFE5321-FC9B-479E-AA5C-0660C7BBD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22.9B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22" name="Picture 1221">
                      <a:extLst>
                        <a:ext uri="{FF2B5EF4-FFF2-40B4-BE49-F238E27FC236}">
                          <a16:creationId xmlns:a16="http://schemas.microsoft.com/office/drawing/2014/main" id="{FA789A65-21BC-42D9-B912-962B566B28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10204" y="4048994"/>
                      <a:ext cx="2655659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7" name="Group 1166">
                  <a:extLst>
                    <a:ext uri="{FF2B5EF4-FFF2-40B4-BE49-F238E27FC236}">
                      <a16:creationId xmlns:a16="http://schemas.microsoft.com/office/drawing/2014/main" id="{18121F3E-CF68-43E4-B082-47D182555F1C}"/>
                    </a:ext>
                  </a:extLst>
                </p:cNvPr>
                <p:cNvGrpSpPr/>
                <p:nvPr/>
              </p:nvGrpSpPr>
              <p:grpSpPr>
                <a:xfrm>
                  <a:off x="178154288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202" name="Group 1201">
                    <a:extLst>
                      <a:ext uri="{FF2B5EF4-FFF2-40B4-BE49-F238E27FC236}">
                        <a16:creationId xmlns:a16="http://schemas.microsoft.com/office/drawing/2014/main" id="{ABA0E809-8044-487D-8400-3A261A53B59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211" name="Group 1210">
                      <a:extLst>
                        <a:ext uri="{FF2B5EF4-FFF2-40B4-BE49-F238E27FC236}">
                          <a16:creationId xmlns:a16="http://schemas.microsoft.com/office/drawing/2014/main" id="{14A70302-588D-42B3-889B-E1CB0CF59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214" name="Rectangle 1213">
                        <a:extLst>
                          <a:ext uri="{FF2B5EF4-FFF2-40B4-BE49-F238E27FC236}">
                            <a16:creationId xmlns:a16="http://schemas.microsoft.com/office/drawing/2014/main" id="{864201DC-1B57-4C28-A1A0-2DC316FF98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15" name="Rectangle 1214">
                        <a:extLst>
                          <a:ext uri="{FF2B5EF4-FFF2-40B4-BE49-F238E27FC236}">
                            <a16:creationId xmlns:a16="http://schemas.microsoft.com/office/drawing/2014/main" id="{0DA27E3E-C19F-4E04-A81D-05AA4D05D5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Mackenzie</a:t>
                        </a:r>
                        <a:r>
                          <a:rPr lang="nl-NL" sz="29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</a:t>
                        </a:r>
                        <a:r>
                          <a:rPr lang="nl-NL" sz="29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Bezos</a:t>
                        </a:r>
                        <a:endPara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16" name="Rectangle 1215">
                        <a:extLst>
                          <a:ext uri="{FF2B5EF4-FFF2-40B4-BE49-F238E27FC236}">
                            <a16:creationId xmlns:a16="http://schemas.microsoft.com/office/drawing/2014/main" id="{C733144E-1813-4088-95EA-9738EECEA7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17" name="Rectangle 1216">
                        <a:extLst>
                          <a:ext uri="{FF2B5EF4-FFF2-40B4-BE49-F238E27FC236}">
                            <a16:creationId xmlns:a16="http://schemas.microsoft.com/office/drawing/2014/main" id="{7FBFF52B-88EF-4788-9429-669D045783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12" name="Flowchart: Off-page Connector 1211">
                      <a:extLst>
                        <a:ext uri="{FF2B5EF4-FFF2-40B4-BE49-F238E27FC236}">
                          <a16:creationId xmlns:a16="http://schemas.microsoft.com/office/drawing/2014/main" id="{C9D07252-2A72-402F-8D78-DF1D5C3680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36B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13" name="Picture 1212">
                      <a:extLst>
                        <a:ext uri="{FF2B5EF4-FFF2-40B4-BE49-F238E27FC236}">
                          <a16:creationId xmlns:a16="http://schemas.microsoft.com/office/drawing/2014/main" id="{F05AED9F-F9B2-4012-A329-A468AE3E7CA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535425" y="4170655"/>
                      <a:ext cx="2645432" cy="254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03" name="Group 1202">
                    <a:extLst>
                      <a:ext uri="{FF2B5EF4-FFF2-40B4-BE49-F238E27FC236}">
                        <a16:creationId xmlns:a16="http://schemas.microsoft.com/office/drawing/2014/main" id="{F2DEB306-99BE-4A8F-9D17-8F0832A922A2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204" name="Group 1203">
                      <a:extLst>
                        <a:ext uri="{FF2B5EF4-FFF2-40B4-BE49-F238E27FC236}">
                          <a16:creationId xmlns:a16="http://schemas.microsoft.com/office/drawing/2014/main" id="{6561CB99-901B-47C0-99F1-DDD1E9D52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207" name="Rectangle 1206">
                        <a:extLst>
                          <a:ext uri="{FF2B5EF4-FFF2-40B4-BE49-F238E27FC236}">
                            <a16:creationId xmlns:a16="http://schemas.microsoft.com/office/drawing/2014/main" id="{CFA8E30D-52C9-4962-A7A3-671C22AA9E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08" name="Rectangle 1207">
                        <a:extLst>
                          <a:ext uri="{FF2B5EF4-FFF2-40B4-BE49-F238E27FC236}">
                            <a16:creationId xmlns:a16="http://schemas.microsoft.com/office/drawing/2014/main" id="{AC5A92EF-4801-48F6-AC68-52F501319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Ma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Huateng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09" name="Rectangle 1208">
                        <a:extLst>
                          <a:ext uri="{FF2B5EF4-FFF2-40B4-BE49-F238E27FC236}">
                            <a16:creationId xmlns:a16="http://schemas.microsoft.com/office/drawing/2014/main" id="{CD0770B4-DC18-4F88-80AD-D6ADC1C44C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10" name="Rectangle 1209">
                        <a:extLst>
                          <a:ext uri="{FF2B5EF4-FFF2-40B4-BE49-F238E27FC236}">
                            <a16:creationId xmlns:a16="http://schemas.microsoft.com/office/drawing/2014/main" id="{23735E08-8264-474B-94E1-1A9E60A0EB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205" name="Flowchart: Off-page Connector 1204">
                      <a:extLst>
                        <a:ext uri="{FF2B5EF4-FFF2-40B4-BE49-F238E27FC236}">
                          <a16:creationId xmlns:a16="http://schemas.microsoft.com/office/drawing/2014/main" id="{F61D61BB-D053-488F-983E-4AD6E9800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38.1B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206" name="Picture 1205">
                      <a:extLst>
                        <a:ext uri="{FF2B5EF4-FFF2-40B4-BE49-F238E27FC236}">
                          <a16:creationId xmlns:a16="http://schemas.microsoft.com/office/drawing/2014/main" id="{D9E0FECE-6B3F-4090-A47F-31D3F0D7D0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59359" y="4046370"/>
                      <a:ext cx="2791215" cy="279121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8" name="Group 1167">
                  <a:extLst>
                    <a:ext uri="{FF2B5EF4-FFF2-40B4-BE49-F238E27FC236}">
                      <a16:creationId xmlns:a16="http://schemas.microsoft.com/office/drawing/2014/main" id="{8CE4B2AE-2A25-4C23-AA16-CFB013A6B3AB}"/>
                    </a:ext>
                  </a:extLst>
                </p:cNvPr>
                <p:cNvGrpSpPr/>
                <p:nvPr/>
              </p:nvGrpSpPr>
              <p:grpSpPr>
                <a:xfrm>
                  <a:off x="159724709" y="3601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186" name="Group 1185">
                    <a:extLst>
                      <a:ext uri="{FF2B5EF4-FFF2-40B4-BE49-F238E27FC236}">
                        <a16:creationId xmlns:a16="http://schemas.microsoft.com/office/drawing/2014/main" id="{A197B57A-4BB2-41AE-A9B1-D779C824B262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195" name="Group 1194">
                      <a:extLst>
                        <a:ext uri="{FF2B5EF4-FFF2-40B4-BE49-F238E27FC236}">
                          <a16:creationId xmlns:a16="http://schemas.microsoft.com/office/drawing/2014/main" id="{863C4802-7DC3-42EA-9C6A-AFD866CA03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198" name="Rectangle 1197">
                        <a:extLst>
                          <a:ext uri="{FF2B5EF4-FFF2-40B4-BE49-F238E27FC236}">
                            <a16:creationId xmlns:a16="http://schemas.microsoft.com/office/drawing/2014/main" id="{1431B907-5743-427C-8383-48DE47F3C1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99" name="Rectangle 1198">
                        <a:extLst>
                          <a:ext uri="{FF2B5EF4-FFF2-40B4-BE49-F238E27FC236}">
                            <a16:creationId xmlns:a16="http://schemas.microsoft.com/office/drawing/2014/main" id="{738B767F-6F1A-419F-8CF7-EBCBECC27D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Eric Schmidt</a:t>
                        </a:r>
                      </a:p>
                    </p:txBody>
                  </p:sp>
                  <p:sp>
                    <p:nvSpPr>
                      <p:cNvPr id="1200" name="Rectangle 1199">
                        <a:extLst>
                          <a:ext uri="{FF2B5EF4-FFF2-40B4-BE49-F238E27FC236}">
                            <a16:creationId xmlns:a16="http://schemas.microsoft.com/office/drawing/2014/main" id="{47B61B10-CFE1-4BCD-924A-DE321E94C3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201" name="Rectangle 1200">
                        <a:extLst>
                          <a:ext uri="{FF2B5EF4-FFF2-40B4-BE49-F238E27FC236}">
                            <a16:creationId xmlns:a16="http://schemas.microsoft.com/office/drawing/2014/main" id="{93F1530A-78AE-4C3A-9750-F90374177F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96" name="Flowchart: Off-page Connector 1195">
                      <a:extLst>
                        <a:ext uri="{FF2B5EF4-FFF2-40B4-BE49-F238E27FC236}">
                          <a16:creationId xmlns:a16="http://schemas.microsoft.com/office/drawing/2014/main" id="{43DFB42F-7DA5-482E-B835-BF20C2EEA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13.2B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197" name="Picture 1196">
                      <a:extLst>
                        <a:ext uri="{FF2B5EF4-FFF2-40B4-BE49-F238E27FC236}">
                          <a16:creationId xmlns:a16="http://schemas.microsoft.com/office/drawing/2014/main" id="{DFE30069-C918-4335-BDAB-E1ECB9B2036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476117" y="4399243"/>
                      <a:ext cx="2791215" cy="209071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87" name="Group 1186">
                    <a:extLst>
                      <a:ext uri="{FF2B5EF4-FFF2-40B4-BE49-F238E27FC236}">
                        <a16:creationId xmlns:a16="http://schemas.microsoft.com/office/drawing/2014/main" id="{2764B196-1F98-4037-8DEC-FE6C313C44C8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188" name="Group 1187">
                      <a:extLst>
                        <a:ext uri="{FF2B5EF4-FFF2-40B4-BE49-F238E27FC236}">
                          <a16:creationId xmlns:a16="http://schemas.microsoft.com/office/drawing/2014/main" id="{0060C9EB-5C4B-4064-9B45-5BE82D69EA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191" name="Rectangle 1190">
                        <a:extLst>
                          <a:ext uri="{FF2B5EF4-FFF2-40B4-BE49-F238E27FC236}">
                            <a16:creationId xmlns:a16="http://schemas.microsoft.com/office/drawing/2014/main" id="{38B4C746-D83D-445C-9852-190434B1CA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92" name="Rectangle 1191">
                        <a:extLst>
                          <a:ext uri="{FF2B5EF4-FFF2-40B4-BE49-F238E27FC236}">
                            <a16:creationId xmlns:a16="http://schemas.microsoft.com/office/drawing/2014/main" id="{51931029-F883-4488-8259-2BA88E12EF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Zhang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Yiming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93" name="Rectangle 1192">
                        <a:extLst>
                          <a:ext uri="{FF2B5EF4-FFF2-40B4-BE49-F238E27FC236}">
                            <a16:creationId xmlns:a16="http://schemas.microsoft.com/office/drawing/2014/main" id="{8BB7D7DB-7125-4C00-BDFB-448AEB784DC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94" name="Rectangle 1193">
                        <a:extLst>
                          <a:ext uri="{FF2B5EF4-FFF2-40B4-BE49-F238E27FC236}">
                            <a16:creationId xmlns:a16="http://schemas.microsoft.com/office/drawing/2014/main" id="{8B2E367E-7CA1-49BE-8ED7-B7B5BF7C6D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89" name="Flowchart: Off-page Connector 1188">
                      <a:extLst>
                        <a:ext uri="{FF2B5EF4-FFF2-40B4-BE49-F238E27FC236}">
                          <a16:creationId xmlns:a16="http://schemas.microsoft.com/office/drawing/2014/main" id="{87B430CD-1611-4A86-9ED3-79AACC4C1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16.2B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190" name="Picture 1189">
                      <a:extLst>
                        <a:ext uri="{FF2B5EF4-FFF2-40B4-BE49-F238E27FC236}">
                          <a16:creationId xmlns:a16="http://schemas.microsoft.com/office/drawing/2014/main" id="{6B170EDD-A513-4DFC-B945-63A8E93FC18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5654" y="4232046"/>
                      <a:ext cx="2425111" cy="242511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169" name="Group 1168">
                  <a:extLst>
                    <a:ext uri="{FF2B5EF4-FFF2-40B4-BE49-F238E27FC236}">
                      <a16:creationId xmlns:a16="http://schemas.microsoft.com/office/drawing/2014/main" id="{0BE3F6A0-D4A0-4992-A8D6-328C8793E370}"/>
                    </a:ext>
                  </a:extLst>
                </p:cNvPr>
                <p:cNvGrpSpPr/>
                <p:nvPr/>
              </p:nvGrpSpPr>
              <p:grpSpPr>
                <a:xfrm>
                  <a:off x="165866561" y="6225"/>
                  <a:ext cx="6142859" cy="6858000"/>
                  <a:chOff x="13330545" y="206079"/>
                  <a:chExt cx="6142859" cy="6858000"/>
                </a:xfrm>
              </p:grpSpPr>
              <p:grpSp>
                <p:nvGrpSpPr>
                  <p:cNvPr id="1170" name="Group 1169">
                    <a:extLst>
                      <a:ext uri="{FF2B5EF4-FFF2-40B4-BE49-F238E27FC236}">
                        <a16:creationId xmlns:a16="http://schemas.microsoft.com/office/drawing/2014/main" id="{0023E7D8-6E2B-4696-BC4A-871135508E5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13330545" y="206079"/>
                    <a:chExt cx="3071081" cy="6858000"/>
                  </a:xfrm>
                </p:grpSpPr>
                <p:grpSp>
                  <p:nvGrpSpPr>
                    <p:cNvPr id="1179" name="Group 1178">
                      <a:extLst>
                        <a:ext uri="{FF2B5EF4-FFF2-40B4-BE49-F238E27FC236}">
                          <a16:creationId xmlns:a16="http://schemas.microsoft.com/office/drawing/2014/main" id="{A90CA3D0-0907-4AC1-99B1-293D7FD9456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71081" cy="6858000"/>
                      <a:chOff x="9135173" y="0"/>
                      <a:chExt cx="3071081" cy="6858000"/>
                    </a:xfrm>
                  </p:grpSpPr>
                  <p:sp>
                    <p:nvSpPr>
                      <p:cNvPr id="1182" name="Rectangle 1181">
                        <a:extLst>
                          <a:ext uri="{FF2B5EF4-FFF2-40B4-BE49-F238E27FC236}">
                            <a16:creationId xmlns:a16="http://schemas.microsoft.com/office/drawing/2014/main" id="{8A4A23A3-FE3D-41D4-8C54-38A36B25B4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65336" y="3671046"/>
                        <a:ext cx="3026664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83" name="Rectangle 1182">
                        <a:extLst>
                          <a:ext uri="{FF2B5EF4-FFF2-40B4-BE49-F238E27FC236}">
                            <a16:creationId xmlns:a16="http://schemas.microsoft.com/office/drawing/2014/main" id="{65CCD19C-BCE3-41BE-A5A2-EAEA45CA59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50966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1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Laurene</a:t>
                        </a:r>
                        <a:r>
                          <a:rPr lang="nl-NL" sz="31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 P. Jobs</a:t>
                        </a:r>
                      </a:p>
                    </p:txBody>
                  </p:sp>
                  <p:sp>
                    <p:nvSpPr>
                      <p:cNvPr id="1184" name="Rectangle 1183">
                        <a:extLst>
                          <a:ext uri="{FF2B5EF4-FFF2-40B4-BE49-F238E27FC236}">
                            <a16:creationId xmlns:a16="http://schemas.microsoft.com/office/drawing/2014/main" id="{820B6CC0-9F78-4E13-8BAF-457819378A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85" name="Rectangle 1184">
                        <a:extLst>
                          <a:ext uri="{FF2B5EF4-FFF2-40B4-BE49-F238E27FC236}">
                            <a16:creationId xmlns:a16="http://schemas.microsoft.com/office/drawing/2014/main" id="{3E8B7C49-F60D-45EB-B4BD-36BBADF729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80" name="Flowchart: Off-page Connector 1179">
                      <a:extLst>
                        <a:ext uri="{FF2B5EF4-FFF2-40B4-BE49-F238E27FC236}">
                          <a16:creationId xmlns:a16="http://schemas.microsoft.com/office/drawing/2014/main" id="{374E5791-DF15-4C91-A063-1EFDB43C3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16.4B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181" name="Picture 1180">
                      <a:extLst>
                        <a:ext uri="{FF2B5EF4-FFF2-40B4-BE49-F238E27FC236}">
                          <a16:creationId xmlns:a16="http://schemas.microsoft.com/office/drawing/2014/main" id="{6BF97CD5-BC89-43CB-82B5-9299A8B427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56661" y="4216174"/>
                      <a:ext cx="2451607" cy="245160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1" name="Group 1170">
                    <a:extLst>
                      <a:ext uri="{FF2B5EF4-FFF2-40B4-BE49-F238E27FC236}">
                        <a16:creationId xmlns:a16="http://schemas.microsoft.com/office/drawing/2014/main" id="{D9739F46-FC06-4D87-8B48-CB0834A2BE4A}"/>
                      </a:ext>
                    </a:extLst>
                  </p:cNvPr>
                  <p:cNvGrpSpPr/>
                  <p:nvPr/>
                </p:nvGrpSpPr>
                <p:grpSpPr>
                  <a:xfrm>
                    <a:off x="16404068" y="206079"/>
                    <a:ext cx="3069336" cy="6858000"/>
                    <a:chOff x="13330545" y="206079"/>
                    <a:chExt cx="3069336" cy="6858000"/>
                  </a:xfrm>
                </p:grpSpPr>
                <p:grpSp>
                  <p:nvGrpSpPr>
                    <p:cNvPr id="1172" name="Group 1171">
                      <a:extLst>
                        <a:ext uri="{FF2B5EF4-FFF2-40B4-BE49-F238E27FC236}">
                          <a16:creationId xmlns:a16="http://schemas.microsoft.com/office/drawing/2014/main" id="{B96D3C30-1D6A-403D-815F-DB909FE1A9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330545" y="206079"/>
                      <a:ext cx="3069336" cy="6858000"/>
                      <a:chOff x="9135173" y="0"/>
                      <a:chExt cx="3069336" cy="6858000"/>
                    </a:xfrm>
                  </p:grpSpPr>
                  <p:sp>
                    <p:nvSpPr>
                      <p:cNvPr id="1175" name="Rectangle 1174">
                        <a:extLst>
                          <a:ext uri="{FF2B5EF4-FFF2-40B4-BE49-F238E27FC236}">
                            <a16:creationId xmlns:a16="http://schemas.microsoft.com/office/drawing/2014/main" id="{8C542024-56B7-4FEA-A398-459DA3F9CB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3671046"/>
                        <a:ext cx="3056827" cy="318695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76" name="Rectangle 1175">
                        <a:extLst>
                          <a:ext uri="{FF2B5EF4-FFF2-40B4-BE49-F238E27FC236}">
                            <a16:creationId xmlns:a16="http://schemas.microsoft.com/office/drawing/2014/main" id="{0F5542D3-1B88-4788-9744-8CCBF24C76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5288" y="3012141"/>
                        <a:ext cx="3026664" cy="65890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nl-NL" sz="3200" dirty="0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Colin Z. </a:t>
                        </a:r>
                        <a:r>
                          <a:rPr lang="nl-NL" sz="3200" dirty="0" err="1">
                            <a:solidFill>
                              <a:schemeClr val="tx1"/>
                            </a:solidFill>
                            <a:latin typeface="Bahnschrift SemiBold" panose="020B0502040204020203" pitchFamily="34" charset="0"/>
                          </a:rPr>
                          <a:t>Huang</a:t>
                        </a:r>
                        <a:endPara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77" name="Rectangle 1176">
                        <a:extLst>
                          <a:ext uri="{FF2B5EF4-FFF2-40B4-BE49-F238E27FC236}">
                            <a16:creationId xmlns:a16="http://schemas.microsoft.com/office/drawing/2014/main" id="{D122E5F3-B43C-4E9B-9BB5-DE2D9C7FEB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50263" y="0"/>
                        <a:ext cx="3054245" cy="301214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  <p:sp>
                    <p:nvSpPr>
                      <p:cNvPr id="1178" name="Rectangle 1177">
                        <a:extLst>
                          <a:ext uri="{FF2B5EF4-FFF2-40B4-BE49-F238E27FC236}">
                            <a16:creationId xmlns:a16="http://schemas.microsoft.com/office/drawing/2014/main" id="{76EE09B3-6E81-4703-92BE-41664FFE6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35173" y="1"/>
                        <a:ext cx="3069336" cy="6857999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>
                          <a:latin typeface="Bahnschrift SemiBold" panose="020B0502040204020203" pitchFamily="34" charset="0"/>
                        </a:endParaRPr>
                      </a:p>
                    </p:txBody>
                  </p:sp>
                </p:grpSp>
                <p:sp>
                  <p:nvSpPr>
                    <p:cNvPr id="1173" name="Flowchart: Off-page Connector 1172">
                      <a:extLst>
                        <a:ext uri="{FF2B5EF4-FFF2-40B4-BE49-F238E27FC236}">
                          <a16:creationId xmlns:a16="http://schemas.microsoft.com/office/drawing/2014/main" id="{8DABEB3C-9DCF-47CD-A282-B1734351C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08398" y="412159"/>
                      <a:ext cx="2225407" cy="2599981"/>
                    </a:xfrm>
                    <a:prstGeom prst="flowChartOffpageConnector">
                      <a:avLst/>
                    </a:prstGeom>
                    <a:solidFill>
                      <a:srgbClr val="E22626"/>
                    </a:solidFill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/>
                      <a:r>
                        <a:rPr lang="nl-NL" sz="60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16.5B</a:t>
                      </a:r>
                    </a:p>
                    <a:p>
                      <a:pPr lvl="0" algn="ctr"/>
                      <a:r>
                        <a:rPr lang="nl-NL" sz="3600" dirty="0">
                          <a:solidFill>
                            <a:prstClr val="white"/>
                          </a:solidFill>
                          <a:latin typeface="Bahnschrift SemiBold" panose="020B0502040204020203" pitchFamily="34" charset="0"/>
                        </a:rPr>
                        <a:t>USD</a:t>
                      </a:r>
                    </a:p>
                  </p:txBody>
                </p:sp>
                <p:pic>
                  <p:nvPicPr>
                    <p:cNvPr id="1174" name="Picture 1173">
                      <a:extLst>
                        <a:ext uri="{FF2B5EF4-FFF2-40B4-BE49-F238E27FC236}">
                          <a16:creationId xmlns:a16="http://schemas.microsoft.com/office/drawing/2014/main" id="{53FAB982-F174-4BB4-AE77-042CE3623D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3647941" y="4222807"/>
                      <a:ext cx="2438341" cy="2438341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2228" name="Group 2227">
              <a:extLst>
                <a:ext uri="{FF2B5EF4-FFF2-40B4-BE49-F238E27FC236}">
                  <a16:creationId xmlns:a16="http://schemas.microsoft.com/office/drawing/2014/main" id="{FE0C4244-2FB3-49C6-8925-97F775E64F72}"/>
                </a:ext>
              </a:extLst>
            </p:cNvPr>
            <p:cNvGrpSpPr/>
            <p:nvPr/>
          </p:nvGrpSpPr>
          <p:grpSpPr>
            <a:xfrm>
              <a:off x="602000180" y="41634"/>
              <a:ext cx="64502550" cy="6872408"/>
              <a:chOff x="38354680" y="26869597"/>
              <a:chExt cx="64502550" cy="6872408"/>
            </a:xfrm>
          </p:grpSpPr>
          <p:grpSp>
            <p:nvGrpSpPr>
              <p:cNvPr id="2229" name="Group 2228">
                <a:extLst>
                  <a:ext uri="{FF2B5EF4-FFF2-40B4-BE49-F238E27FC236}">
                    <a16:creationId xmlns:a16="http://schemas.microsoft.com/office/drawing/2014/main" id="{BCA2F04B-A19E-492F-865A-49AA21B72E9C}"/>
                  </a:ext>
                </a:extLst>
              </p:cNvPr>
              <p:cNvGrpSpPr/>
              <p:nvPr/>
            </p:nvGrpSpPr>
            <p:grpSpPr>
              <a:xfrm>
                <a:off x="59850886" y="2687319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91" name="Group 2390">
                  <a:extLst>
                    <a:ext uri="{FF2B5EF4-FFF2-40B4-BE49-F238E27FC236}">
                      <a16:creationId xmlns:a16="http://schemas.microsoft.com/office/drawing/2014/main" id="{9FF119C8-81F8-4AF8-94AE-F6FC851992E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400" name="Group 2399">
                    <a:extLst>
                      <a:ext uri="{FF2B5EF4-FFF2-40B4-BE49-F238E27FC236}">
                        <a16:creationId xmlns:a16="http://schemas.microsoft.com/office/drawing/2014/main" id="{B4047AF1-024F-4A78-BB38-61BD283455F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403" name="Rectangle 2402">
                      <a:extLst>
                        <a:ext uri="{FF2B5EF4-FFF2-40B4-BE49-F238E27FC236}">
                          <a16:creationId xmlns:a16="http://schemas.microsoft.com/office/drawing/2014/main" id="{C9E5543B-065C-4F4E-9A37-DD63E72E3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04" name="Rectangle 2403">
                      <a:extLst>
                        <a:ext uri="{FF2B5EF4-FFF2-40B4-BE49-F238E27FC236}">
                          <a16:creationId xmlns:a16="http://schemas.microsoft.com/office/drawing/2014/main" id="{991C98DC-8F0E-4FB0-BDED-70F3E65FD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Mark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Zuckerberg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05" name="Rectangle 2404">
                      <a:extLst>
                        <a:ext uri="{FF2B5EF4-FFF2-40B4-BE49-F238E27FC236}">
                          <a16:creationId xmlns:a16="http://schemas.microsoft.com/office/drawing/2014/main" id="{84DF1375-3CD5-469A-B0FC-78E6F5BF9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406" name="Rectangle 2405">
                      <a:extLst>
                        <a:ext uri="{FF2B5EF4-FFF2-40B4-BE49-F238E27FC236}">
                          <a16:creationId xmlns:a16="http://schemas.microsoft.com/office/drawing/2014/main" id="{48703AA3-1536-4A0C-AF53-036E86E966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401" name="Flowchart: Off-page Connector 2400">
                    <a:extLst>
                      <a:ext uri="{FF2B5EF4-FFF2-40B4-BE49-F238E27FC236}">
                        <a16:creationId xmlns:a16="http://schemas.microsoft.com/office/drawing/2014/main" id="{782EEDB9-FC22-403C-8423-B4642004A1C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402" name="Picture 2401">
                    <a:extLst>
                      <a:ext uri="{FF2B5EF4-FFF2-40B4-BE49-F238E27FC236}">
                        <a16:creationId xmlns:a16="http://schemas.microsoft.com/office/drawing/2014/main" id="{D04CCF42-75EC-4BF9-A677-BF5C437EF0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855894" y="4045393"/>
                    <a:ext cx="2043109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92" name="Group 2391">
                  <a:extLst>
                    <a:ext uri="{FF2B5EF4-FFF2-40B4-BE49-F238E27FC236}">
                      <a16:creationId xmlns:a16="http://schemas.microsoft.com/office/drawing/2014/main" id="{06084714-DE14-4EEB-960F-1B9C49D52D32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93" name="Group 2392">
                    <a:extLst>
                      <a:ext uri="{FF2B5EF4-FFF2-40B4-BE49-F238E27FC236}">
                        <a16:creationId xmlns:a16="http://schemas.microsoft.com/office/drawing/2014/main" id="{F2CE3B75-BB73-43D7-BCB3-9C586ADEBBB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96" name="Rectangle 2395">
                      <a:extLst>
                        <a:ext uri="{FF2B5EF4-FFF2-40B4-BE49-F238E27FC236}">
                          <a16:creationId xmlns:a16="http://schemas.microsoft.com/office/drawing/2014/main" id="{47ADF543-9254-4B27-9EEE-0CD2B2BE0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97" name="Rectangle 2396">
                      <a:extLst>
                        <a:ext uri="{FF2B5EF4-FFF2-40B4-BE49-F238E27FC236}">
                          <a16:creationId xmlns:a16="http://schemas.microsoft.com/office/drawing/2014/main" id="{6D090996-8D43-49FD-93E6-D98E675DF7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Ellison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98" name="Rectangle 2397">
                      <a:extLst>
                        <a:ext uri="{FF2B5EF4-FFF2-40B4-BE49-F238E27FC236}">
                          <a16:creationId xmlns:a16="http://schemas.microsoft.com/office/drawing/2014/main" id="{8FFB53D0-3EB0-47C0-A224-61F4927C54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99" name="Rectangle 2398">
                      <a:extLst>
                        <a:ext uri="{FF2B5EF4-FFF2-40B4-BE49-F238E27FC236}">
                          <a16:creationId xmlns:a16="http://schemas.microsoft.com/office/drawing/2014/main" id="{4301C071-1200-48EC-8763-8EECCB16E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94" name="Flowchart: Off-page Connector 2393">
                    <a:extLst>
                      <a:ext uri="{FF2B5EF4-FFF2-40B4-BE49-F238E27FC236}">
                        <a16:creationId xmlns:a16="http://schemas.microsoft.com/office/drawing/2014/main" id="{375C5932-D30E-49B3-AB50-3D4D9127328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95" name="Picture 2394">
                    <a:extLst>
                      <a:ext uri="{FF2B5EF4-FFF2-40B4-BE49-F238E27FC236}">
                        <a16:creationId xmlns:a16="http://schemas.microsoft.com/office/drawing/2014/main" id="{E27BC0D1-89B2-4ED8-9620-3F4B99ADA8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274739"/>
                    <a:ext cx="2791215" cy="2332522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0" name="Group 2229">
                <a:extLst>
                  <a:ext uri="{FF2B5EF4-FFF2-40B4-BE49-F238E27FC236}">
                    <a16:creationId xmlns:a16="http://schemas.microsoft.com/office/drawing/2014/main" id="{0A68BA74-4B74-4D1D-BA12-07F86DB57B94}"/>
                  </a:ext>
                </a:extLst>
              </p:cNvPr>
              <p:cNvGrpSpPr/>
              <p:nvPr/>
            </p:nvGrpSpPr>
            <p:grpSpPr>
              <a:xfrm>
                <a:off x="65992738" y="2687582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75" name="Group 2374">
                  <a:extLst>
                    <a:ext uri="{FF2B5EF4-FFF2-40B4-BE49-F238E27FC236}">
                      <a16:creationId xmlns:a16="http://schemas.microsoft.com/office/drawing/2014/main" id="{61CDD74D-763C-4BF6-9069-EE3C998463A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384" name="Group 2383">
                    <a:extLst>
                      <a:ext uri="{FF2B5EF4-FFF2-40B4-BE49-F238E27FC236}">
                        <a16:creationId xmlns:a16="http://schemas.microsoft.com/office/drawing/2014/main" id="{19EDC81B-09D2-43C7-9E69-989C16652881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87" name="Rectangle 2386">
                      <a:extLst>
                        <a:ext uri="{FF2B5EF4-FFF2-40B4-BE49-F238E27FC236}">
                          <a16:creationId xmlns:a16="http://schemas.microsoft.com/office/drawing/2014/main" id="{D9CD0E5D-631D-44D2-AB09-910FF21ED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88" name="Rectangle 2387">
                      <a:extLst>
                        <a:ext uri="{FF2B5EF4-FFF2-40B4-BE49-F238E27FC236}">
                          <a16:creationId xmlns:a16="http://schemas.microsoft.com/office/drawing/2014/main" id="{84387AC0-41F0-47CA-9EB7-BE6990D1F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Bill Gates</a:t>
                      </a:r>
                    </a:p>
                  </p:txBody>
                </p:sp>
                <p:sp>
                  <p:nvSpPr>
                    <p:cNvPr id="2389" name="Rectangle 2388">
                      <a:extLst>
                        <a:ext uri="{FF2B5EF4-FFF2-40B4-BE49-F238E27FC236}">
                          <a16:creationId xmlns:a16="http://schemas.microsoft.com/office/drawing/2014/main" id="{E19D8848-C47E-409A-93AF-A083D93F6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90" name="Rectangle 2389">
                      <a:extLst>
                        <a:ext uri="{FF2B5EF4-FFF2-40B4-BE49-F238E27FC236}">
                          <a16:creationId xmlns:a16="http://schemas.microsoft.com/office/drawing/2014/main" id="{B2FFBEB1-FF89-4D7A-957F-C45D0B0AE0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85" name="Flowchart: Off-page Connector 2384">
                    <a:extLst>
                      <a:ext uri="{FF2B5EF4-FFF2-40B4-BE49-F238E27FC236}">
                        <a16:creationId xmlns:a16="http://schemas.microsoft.com/office/drawing/2014/main" id="{D919C90A-2E01-43B9-9F57-0F2B509E02F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98B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86" name="Picture 2385">
                    <a:extLst>
                      <a:ext uri="{FF2B5EF4-FFF2-40B4-BE49-F238E27FC236}">
                        <a16:creationId xmlns:a16="http://schemas.microsoft.com/office/drawing/2014/main" id="{108F1235-04FA-482E-A227-2EE3AA0A8D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2769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76" name="Group 2375">
                  <a:extLst>
                    <a:ext uri="{FF2B5EF4-FFF2-40B4-BE49-F238E27FC236}">
                      <a16:creationId xmlns:a16="http://schemas.microsoft.com/office/drawing/2014/main" id="{BAD91FA9-F030-4434-B922-3DBAD6C41924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77" name="Group 2376">
                    <a:extLst>
                      <a:ext uri="{FF2B5EF4-FFF2-40B4-BE49-F238E27FC236}">
                        <a16:creationId xmlns:a16="http://schemas.microsoft.com/office/drawing/2014/main" id="{2D4C300F-C6AF-44BF-A796-52991BC62A8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80" name="Rectangle 2379">
                      <a:extLst>
                        <a:ext uri="{FF2B5EF4-FFF2-40B4-BE49-F238E27FC236}">
                          <a16:creationId xmlns:a16="http://schemas.microsoft.com/office/drawing/2014/main" id="{8FFDF753-FFC0-4E92-88AE-17EC0337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81" name="Rectangle 2380">
                      <a:extLst>
                        <a:ext uri="{FF2B5EF4-FFF2-40B4-BE49-F238E27FC236}">
                          <a16:creationId xmlns:a16="http://schemas.microsoft.com/office/drawing/2014/main" id="{70EC5B08-E93B-47E8-AA5C-F975CEB35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Jeff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82" name="Rectangle 2381">
                      <a:extLst>
                        <a:ext uri="{FF2B5EF4-FFF2-40B4-BE49-F238E27FC236}">
                          <a16:creationId xmlns:a16="http://schemas.microsoft.com/office/drawing/2014/main" id="{83549F1F-D69B-42C8-95FD-ECE03CEE8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83" name="Rectangle 2382">
                      <a:extLst>
                        <a:ext uri="{FF2B5EF4-FFF2-40B4-BE49-F238E27FC236}">
                          <a16:creationId xmlns:a16="http://schemas.microsoft.com/office/drawing/2014/main" id="{B5C2B197-104C-4A93-A0A2-46FDD8BB3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78" name="Flowchart: Off-page Connector 2377">
                    <a:extLst>
                      <a:ext uri="{FF2B5EF4-FFF2-40B4-BE49-F238E27FC236}">
                        <a16:creationId xmlns:a16="http://schemas.microsoft.com/office/drawing/2014/main" id="{8A835D36-2484-4B6B-A154-D6472891FDF8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113B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79" name="Picture 2378">
                    <a:extLst>
                      <a:ext uri="{FF2B5EF4-FFF2-40B4-BE49-F238E27FC236}">
                        <a16:creationId xmlns:a16="http://schemas.microsoft.com/office/drawing/2014/main" id="{086C9E0D-F300-42A3-8249-8AE631CA1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83960" y="4178963"/>
                    <a:ext cx="2763905" cy="25188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1" name="Group 2230">
                <a:extLst>
                  <a:ext uri="{FF2B5EF4-FFF2-40B4-BE49-F238E27FC236}">
                    <a16:creationId xmlns:a16="http://schemas.microsoft.com/office/drawing/2014/main" id="{FD929CBB-9236-4B5B-8A13-99C58A692680}"/>
                  </a:ext>
                </a:extLst>
              </p:cNvPr>
              <p:cNvGrpSpPr/>
              <p:nvPr/>
            </p:nvGrpSpPr>
            <p:grpSpPr>
              <a:xfrm>
                <a:off x="47563159" y="2687319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59" name="Group 2358">
                  <a:extLst>
                    <a:ext uri="{FF2B5EF4-FFF2-40B4-BE49-F238E27FC236}">
                      <a16:creationId xmlns:a16="http://schemas.microsoft.com/office/drawing/2014/main" id="{A3F12D71-F59A-40D9-A634-8775AD838A13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368" name="Group 2367">
                    <a:extLst>
                      <a:ext uri="{FF2B5EF4-FFF2-40B4-BE49-F238E27FC236}">
                        <a16:creationId xmlns:a16="http://schemas.microsoft.com/office/drawing/2014/main" id="{971EA0DC-903C-4D99-9568-0C541D71805D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71" name="Rectangle 2370">
                      <a:extLst>
                        <a:ext uri="{FF2B5EF4-FFF2-40B4-BE49-F238E27FC236}">
                          <a16:creationId xmlns:a16="http://schemas.microsoft.com/office/drawing/2014/main" id="{84953454-2234-4EDB-A715-B96EF3C30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72" name="Rectangle 2371">
                      <a:extLst>
                        <a:ext uri="{FF2B5EF4-FFF2-40B4-BE49-F238E27FC236}">
                          <a16:creationId xmlns:a16="http://schemas.microsoft.com/office/drawing/2014/main" id="{8B573702-FFC3-4585-A455-370527F2C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2373" name="Rectangle 2372">
                      <a:extLst>
                        <a:ext uri="{FF2B5EF4-FFF2-40B4-BE49-F238E27FC236}">
                          <a16:creationId xmlns:a16="http://schemas.microsoft.com/office/drawing/2014/main" id="{64D6DF54-EBF1-40E3-8AFA-286CEE619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74" name="Rectangle 2373">
                      <a:extLst>
                        <a:ext uri="{FF2B5EF4-FFF2-40B4-BE49-F238E27FC236}">
                          <a16:creationId xmlns:a16="http://schemas.microsoft.com/office/drawing/2014/main" id="{CB55CCEB-376E-4963-8841-D736481E1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69" name="Flowchart: Off-page Connector 2368">
                    <a:extLst>
                      <a:ext uri="{FF2B5EF4-FFF2-40B4-BE49-F238E27FC236}">
                        <a16:creationId xmlns:a16="http://schemas.microsoft.com/office/drawing/2014/main" id="{CDC7F156-3F18-4AA7-BE89-9A64CE78405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70" name="Picture 2369">
                    <a:extLst>
                      <a:ext uri="{FF2B5EF4-FFF2-40B4-BE49-F238E27FC236}">
                        <a16:creationId xmlns:a16="http://schemas.microsoft.com/office/drawing/2014/main" id="{3EFD870A-DEA6-453D-9FE7-C48C07BCAD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60" name="Group 2359">
                  <a:extLst>
                    <a:ext uri="{FF2B5EF4-FFF2-40B4-BE49-F238E27FC236}">
                      <a16:creationId xmlns:a16="http://schemas.microsoft.com/office/drawing/2014/main" id="{66985B5B-5576-428E-8D20-72912B7492FF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61" name="Group 2360">
                    <a:extLst>
                      <a:ext uri="{FF2B5EF4-FFF2-40B4-BE49-F238E27FC236}">
                        <a16:creationId xmlns:a16="http://schemas.microsoft.com/office/drawing/2014/main" id="{94251737-AC31-4A20-8EF8-299F191F255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64" name="Rectangle 2363">
                      <a:extLst>
                        <a:ext uri="{FF2B5EF4-FFF2-40B4-BE49-F238E27FC236}">
                          <a16:creationId xmlns:a16="http://schemas.microsoft.com/office/drawing/2014/main" id="{3903CAC5-F181-4F50-8753-747CBEBC1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65" name="Rectangle 2364">
                      <a:extLst>
                        <a:ext uri="{FF2B5EF4-FFF2-40B4-BE49-F238E27FC236}">
                          <a16:creationId xmlns:a16="http://schemas.microsoft.com/office/drawing/2014/main" id="{31CB0C96-B1E4-4E38-B3E7-4B812D6B9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66" name="Rectangle 2365">
                      <a:extLst>
                        <a:ext uri="{FF2B5EF4-FFF2-40B4-BE49-F238E27FC236}">
                          <a16:creationId xmlns:a16="http://schemas.microsoft.com/office/drawing/2014/main" id="{4C8D8A80-5651-4682-9925-505324418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67" name="Rectangle 2366">
                      <a:extLst>
                        <a:ext uri="{FF2B5EF4-FFF2-40B4-BE49-F238E27FC236}">
                          <a16:creationId xmlns:a16="http://schemas.microsoft.com/office/drawing/2014/main" id="{34B22AFE-9742-4C3B-BB28-59BBBA9C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62" name="Flowchart: Off-page Connector 2361">
                    <a:extLst>
                      <a:ext uri="{FF2B5EF4-FFF2-40B4-BE49-F238E27FC236}">
                        <a16:creationId xmlns:a16="http://schemas.microsoft.com/office/drawing/2014/main" id="{78C7EA2E-C067-4447-A9ED-0F9ADE26ACB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63" name="Picture 2362">
                    <a:extLst>
                      <a:ext uri="{FF2B5EF4-FFF2-40B4-BE49-F238E27FC236}">
                        <a16:creationId xmlns:a16="http://schemas.microsoft.com/office/drawing/2014/main" id="{F5ABABAB-9DCA-4DC2-8F83-F5D8A5BB804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2" name="Group 2231">
                <a:extLst>
                  <a:ext uri="{FF2B5EF4-FFF2-40B4-BE49-F238E27FC236}">
                    <a16:creationId xmlns:a16="http://schemas.microsoft.com/office/drawing/2014/main" id="{647C66A2-1751-4AF6-BB21-1A1A5A6A9B8A}"/>
                  </a:ext>
                </a:extLst>
              </p:cNvPr>
              <p:cNvGrpSpPr/>
              <p:nvPr/>
            </p:nvGrpSpPr>
            <p:grpSpPr>
              <a:xfrm>
                <a:off x="53705011" y="26875822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43" name="Group 2342">
                  <a:extLst>
                    <a:ext uri="{FF2B5EF4-FFF2-40B4-BE49-F238E27FC236}">
                      <a16:creationId xmlns:a16="http://schemas.microsoft.com/office/drawing/2014/main" id="{2AC1197E-FE53-466E-807B-D7CE136B8A1E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352" name="Group 2351">
                    <a:extLst>
                      <a:ext uri="{FF2B5EF4-FFF2-40B4-BE49-F238E27FC236}">
                        <a16:creationId xmlns:a16="http://schemas.microsoft.com/office/drawing/2014/main" id="{FB2B4CB0-C8AE-49D8-BFF7-BFFE219C542C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55" name="Rectangle 2354">
                      <a:extLst>
                        <a:ext uri="{FF2B5EF4-FFF2-40B4-BE49-F238E27FC236}">
                          <a16:creationId xmlns:a16="http://schemas.microsoft.com/office/drawing/2014/main" id="{473E299E-B948-4D4B-B9BC-84D5F1AF34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56" name="Rectangle 2355">
                      <a:extLst>
                        <a:ext uri="{FF2B5EF4-FFF2-40B4-BE49-F238E27FC236}">
                          <a16:creationId xmlns:a16="http://schemas.microsoft.com/office/drawing/2014/main" id="{B693BC4C-86AC-44A6-9565-C97ED4699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Larry Page</a:t>
                      </a:r>
                    </a:p>
                  </p:txBody>
                </p:sp>
                <p:sp>
                  <p:nvSpPr>
                    <p:cNvPr id="2357" name="Rectangle 2356">
                      <a:extLst>
                        <a:ext uri="{FF2B5EF4-FFF2-40B4-BE49-F238E27FC236}">
                          <a16:creationId xmlns:a16="http://schemas.microsoft.com/office/drawing/2014/main" id="{1569770C-06FD-49E6-9575-2A47DCF87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58" name="Rectangle 2357">
                      <a:extLst>
                        <a:ext uri="{FF2B5EF4-FFF2-40B4-BE49-F238E27FC236}">
                          <a16:creationId xmlns:a16="http://schemas.microsoft.com/office/drawing/2014/main" id="{555354BC-60C5-474C-990B-42671E62A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53" name="Flowchart: Off-page Connector 2352">
                    <a:extLst>
                      <a:ext uri="{FF2B5EF4-FFF2-40B4-BE49-F238E27FC236}">
                        <a16:creationId xmlns:a16="http://schemas.microsoft.com/office/drawing/2014/main" id="{02298A80-3CD6-423A-AA92-649671D69480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50.9B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54" name="Picture 2353">
                    <a:extLst>
                      <a:ext uri="{FF2B5EF4-FFF2-40B4-BE49-F238E27FC236}">
                        <a16:creationId xmlns:a16="http://schemas.microsoft.com/office/drawing/2014/main" id="{3F03D7B4-2AF5-4408-8870-25FA0C040A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62848" y="4042769"/>
                    <a:ext cx="2784237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44" name="Group 2343">
                  <a:extLst>
                    <a:ext uri="{FF2B5EF4-FFF2-40B4-BE49-F238E27FC236}">
                      <a16:creationId xmlns:a16="http://schemas.microsoft.com/office/drawing/2014/main" id="{9D527139-109D-45EA-85B3-0022C053F8E9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45" name="Group 2344">
                    <a:extLst>
                      <a:ext uri="{FF2B5EF4-FFF2-40B4-BE49-F238E27FC236}">
                        <a16:creationId xmlns:a16="http://schemas.microsoft.com/office/drawing/2014/main" id="{7DCC6B77-05D8-4802-B81C-66613E1BE10B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48" name="Rectangle 2347">
                      <a:extLst>
                        <a:ext uri="{FF2B5EF4-FFF2-40B4-BE49-F238E27FC236}">
                          <a16:creationId xmlns:a16="http://schemas.microsoft.com/office/drawing/2014/main" id="{917D380F-A39A-4203-91D8-ED591919B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49" name="Rectangle 2348">
                      <a:extLst>
                        <a:ext uri="{FF2B5EF4-FFF2-40B4-BE49-F238E27FC236}">
                          <a16:creationId xmlns:a16="http://schemas.microsoft.com/office/drawing/2014/main" id="{BF894F6A-D2BB-4487-AF4F-31C6709B10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Steve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Ballmer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50" name="Rectangle 2349">
                      <a:extLst>
                        <a:ext uri="{FF2B5EF4-FFF2-40B4-BE49-F238E27FC236}">
                          <a16:creationId xmlns:a16="http://schemas.microsoft.com/office/drawing/2014/main" id="{4E4695FE-CE52-4338-BB6C-BDD08C907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51" name="Rectangle 2350">
                      <a:extLst>
                        <a:ext uri="{FF2B5EF4-FFF2-40B4-BE49-F238E27FC236}">
                          <a16:creationId xmlns:a16="http://schemas.microsoft.com/office/drawing/2014/main" id="{174532FF-CBD4-4F18-9007-955BA03B2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46" name="Flowchart: Off-page Connector 2345">
                    <a:extLst>
                      <a:ext uri="{FF2B5EF4-FFF2-40B4-BE49-F238E27FC236}">
                        <a16:creationId xmlns:a16="http://schemas.microsoft.com/office/drawing/2014/main" id="{BD931C17-1CB1-413D-8704-A3A7CDF60382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52.7B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47" name="Picture 2346">
                    <a:extLst>
                      <a:ext uri="{FF2B5EF4-FFF2-40B4-BE49-F238E27FC236}">
                        <a16:creationId xmlns:a16="http://schemas.microsoft.com/office/drawing/2014/main" id="{F6DB8E3F-AB84-4658-8175-FDA206AD4D9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723596" y="4042769"/>
                    <a:ext cx="2310880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3" name="Group 2232">
                <a:extLst>
                  <a:ext uri="{FF2B5EF4-FFF2-40B4-BE49-F238E27FC236}">
                    <a16:creationId xmlns:a16="http://schemas.microsoft.com/office/drawing/2014/main" id="{FB65A659-1796-4578-B678-EDBD838A1F72}"/>
                  </a:ext>
                </a:extLst>
              </p:cNvPr>
              <p:cNvGrpSpPr/>
              <p:nvPr/>
            </p:nvGrpSpPr>
            <p:grpSpPr>
              <a:xfrm>
                <a:off x="38354680" y="26869597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2336" name="Group 2335">
                  <a:extLst>
                    <a:ext uri="{FF2B5EF4-FFF2-40B4-BE49-F238E27FC236}">
                      <a16:creationId xmlns:a16="http://schemas.microsoft.com/office/drawing/2014/main" id="{5744AA1F-3680-476E-9F10-38F810A8623A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2339" name="Rectangle 2338">
                    <a:extLst>
                      <a:ext uri="{FF2B5EF4-FFF2-40B4-BE49-F238E27FC236}">
                        <a16:creationId xmlns:a16="http://schemas.microsoft.com/office/drawing/2014/main" id="{C795770F-FA8B-4805-82BB-8EA4B246AFF6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2340" name="Rectangle 2339">
                    <a:extLst>
                      <a:ext uri="{FF2B5EF4-FFF2-40B4-BE49-F238E27FC236}">
                        <a16:creationId xmlns:a16="http://schemas.microsoft.com/office/drawing/2014/main" id="{403A3AF9-4444-4D5E-934F-9377A30FDE2D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Michael Dell</a:t>
                    </a:r>
                  </a:p>
                </p:txBody>
              </p:sp>
              <p:sp>
                <p:nvSpPr>
                  <p:cNvPr id="2341" name="Rectangle 2340">
                    <a:extLst>
                      <a:ext uri="{FF2B5EF4-FFF2-40B4-BE49-F238E27FC236}">
                        <a16:creationId xmlns:a16="http://schemas.microsoft.com/office/drawing/2014/main" id="{501A8E45-6676-4D90-94CF-1636B7BF577A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2342" name="Rectangle 2341">
                    <a:extLst>
                      <a:ext uri="{FF2B5EF4-FFF2-40B4-BE49-F238E27FC236}">
                        <a16:creationId xmlns:a16="http://schemas.microsoft.com/office/drawing/2014/main" id="{A9B4656A-6405-46F1-AC15-7DD4D4557A30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2337" name="Flowchart: Off-page Connector 2336">
                  <a:extLst>
                    <a:ext uri="{FF2B5EF4-FFF2-40B4-BE49-F238E27FC236}">
                      <a16:creationId xmlns:a16="http://schemas.microsoft.com/office/drawing/2014/main" id="{9641F82E-04D5-4ECD-A629-1DF1CD6F1FD6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22.9B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2338" name="Picture 2337">
                  <a:extLst>
                    <a:ext uri="{FF2B5EF4-FFF2-40B4-BE49-F238E27FC236}">
                      <a16:creationId xmlns:a16="http://schemas.microsoft.com/office/drawing/2014/main" id="{4ABEDD15-66FC-410F-ADC6-9511A8125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10204" y="4048994"/>
                  <a:ext cx="2655659" cy="2791215"/>
                </a:xfrm>
                <a:prstGeom prst="rect">
                  <a:avLst/>
                </a:prstGeom>
              </p:spPr>
            </p:pic>
          </p:grpSp>
          <p:grpSp>
            <p:nvGrpSpPr>
              <p:cNvPr id="2234" name="Group 2233">
                <a:extLst>
                  <a:ext uri="{FF2B5EF4-FFF2-40B4-BE49-F238E27FC236}">
                    <a16:creationId xmlns:a16="http://schemas.microsoft.com/office/drawing/2014/main" id="{0078F8C8-638E-4EAC-9095-55E9DCF10E5E}"/>
                  </a:ext>
                </a:extLst>
              </p:cNvPr>
              <p:cNvGrpSpPr/>
              <p:nvPr/>
            </p:nvGrpSpPr>
            <p:grpSpPr>
              <a:xfrm>
                <a:off x="41423009" y="26872221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20" name="Group 2319">
                  <a:extLst>
                    <a:ext uri="{FF2B5EF4-FFF2-40B4-BE49-F238E27FC236}">
                      <a16:creationId xmlns:a16="http://schemas.microsoft.com/office/drawing/2014/main" id="{D79A8E0F-7B43-4402-B87E-6F926080B495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329" name="Group 2328">
                    <a:extLst>
                      <a:ext uri="{FF2B5EF4-FFF2-40B4-BE49-F238E27FC236}">
                        <a16:creationId xmlns:a16="http://schemas.microsoft.com/office/drawing/2014/main" id="{3E0CAD04-5FAB-419E-AEDF-6C7FD43D728A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32" name="Rectangle 2331">
                      <a:extLst>
                        <a:ext uri="{FF2B5EF4-FFF2-40B4-BE49-F238E27FC236}">
                          <a16:creationId xmlns:a16="http://schemas.microsoft.com/office/drawing/2014/main" id="{5F9B5903-9BAB-4758-A2AD-6F5D2007D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33" name="Rectangle 2332">
                      <a:extLst>
                        <a:ext uri="{FF2B5EF4-FFF2-40B4-BE49-F238E27FC236}">
                          <a16:creationId xmlns:a16="http://schemas.microsoft.com/office/drawing/2014/main" id="{79023BC4-C5F4-4E11-ADC0-C73739380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34" name="Rectangle 2333">
                      <a:extLst>
                        <a:ext uri="{FF2B5EF4-FFF2-40B4-BE49-F238E27FC236}">
                          <a16:creationId xmlns:a16="http://schemas.microsoft.com/office/drawing/2014/main" id="{2DE61000-88B7-4FF7-8F8D-E25B75A395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35" name="Rectangle 2334">
                      <a:extLst>
                        <a:ext uri="{FF2B5EF4-FFF2-40B4-BE49-F238E27FC236}">
                          <a16:creationId xmlns:a16="http://schemas.microsoft.com/office/drawing/2014/main" id="{41DC5A7C-D58E-4747-8507-63DC7CE34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30" name="Flowchart: Off-page Connector 2329">
                    <a:extLst>
                      <a:ext uri="{FF2B5EF4-FFF2-40B4-BE49-F238E27FC236}">
                        <a16:creationId xmlns:a16="http://schemas.microsoft.com/office/drawing/2014/main" id="{050D358F-F49B-4E33-AF72-1C1ED6A5D28A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31" name="Picture 2330">
                    <a:extLst>
                      <a:ext uri="{FF2B5EF4-FFF2-40B4-BE49-F238E27FC236}">
                        <a16:creationId xmlns:a16="http://schemas.microsoft.com/office/drawing/2014/main" id="{1E48C6C4-11BA-4F19-AC21-418F661ACE5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21" name="Group 2320">
                  <a:extLst>
                    <a:ext uri="{FF2B5EF4-FFF2-40B4-BE49-F238E27FC236}">
                      <a16:creationId xmlns:a16="http://schemas.microsoft.com/office/drawing/2014/main" id="{66239289-56CE-4F55-9726-18BFC97F019F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22" name="Group 2321">
                    <a:extLst>
                      <a:ext uri="{FF2B5EF4-FFF2-40B4-BE49-F238E27FC236}">
                        <a16:creationId xmlns:a16="http://schemas.microsoft.com/office/drawing/2014/main" id="{FB83AC19-F41E-46DD-A154-91AC7F5FEA0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25" name="Rectangle 2324">
                      <a:extLst>
                        <a:ext uri="{FF2B5EF4-FFF2-40B4-BE49-F238E27FC236}">
                          <a16:creationId xmlns:a16="http://schemas.microsoft.com/office/drawing/2014/main" id="{855BDF7E-AD72-45B3-ACEA-1707FBC50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26" name="Rectangle 2325">
                      <a:extLst>
                        <a:ext uri="{FF2B5EF4-FFF2-40B4-BE49-F238E27FC236}">
                          <a16:creationId xmlns:a16="http://schemas.microsoft.com/office/drawing/2014/main" id="{4C4C9F9E-AF90-4855-A02C-5194D65C8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27" name="Rectangle 2326">
                      <a:extLst>
                        <a:ext uri="{FF2B5EF4-FFF2-40B4-BE49-F238E27FC236}">
                          <a16:creationId xmlns:a16="http://schemas.microsoft.com/office/drawing/2014/main" id="{CE2AA8FB-C885-4BE1-BCF6-D3A8E268BA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28" name="Rectangle 2327">
                      <a:extLst>
                        <a:ext uri="{FF2B5EF4-FFF2-40B4-BE49-F238E27FC236}">
                          <a16:creationId xmlns:a16="http://schemas.microsoft.com/office/drawing/2014/main" id="{C8741E15-DD04-436A-93D5-B2222532E0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23" name="Flowchart: Off-page Connector 2322">
                    <a:extLst>
                      <a:ext uri="{FF2B5EF4-FFF2-40B4-BE49-F238E27FC236}">
                        <a16:creationId xmlns:a16="http://schemas.microsoft.com/office/drawing/2014/main" id="{2BF578A9-1E14-4503-BDAD-EFD302FE513F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24" name="Picture 2323">
                    <a:extLst>
                      <a:ext uri="{FF2B5EF4-FFF2-40B4-BE49-F238E27FC236}">
                        <a16:creationId xmlns:a16="http://schemas.microsoft.com/office/drawing/2014/main" id="{CC5F4CDF-C03B-411F-814C-0B1AE71B0F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5" name="Group 2234">
                <a:extLst>
                  <a:ext uri="{FF2B5EF4-FFF2-40B4-BE49-F238E27FC236}">
                    <a16:creationId xmlns:a16="http://schemas.microsoft.com/office/drawing/2014/main" id="{CF6851E2-3FCB-42B6-AE56-80D62DD34F4A}"/>
                  </a:ext>
                </a:extLst>
              </p:cNvPr>
              <p:cNvGrpSpPr/>
              <p:nvPr/>
            </p:nvGrpSpPr>
            <p:grpSpPr>
              <a:xfrm>
                <a:off x="96714371" y="26884005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304" name="Group 2303">
                  <a:extLst>
                    <a:ext uri="{FF2B5EF4-FFF2-40B4-BE49-F238E27FC236}">
                      <a16:creationId xmlns:a16="http://schemas.microsoft.com/office/drawing/2014/main" id="{735C9E35-9F5F-4D47-85BA-88DFE5E0AB69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313" name="Group 2312">
                    <a:extLst>
                      <a:ext uri="{FF2B5EF4-FFF2-40B4-BE49-F238E27FC236}">
                        <a16:creationId xmlns:a16="http://schemas.microsoft.com/office/drawing/2014/main" id="{0E511273-E3FD-4A26-9D61-436216A15E06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16" name="Rectangle 2315">
                      <a:extLst>
                        <a:ext uri="{FF2B5EF4-FFF2-40B4-BE49-F238E27FC236}">
                          <a16:creationId xmlns:a16="http://schemas.microsoft.com/office/drawing/2014/main" id="{148C1ED5-0AF4-413E-8B8C-67CB79DB7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7" name="Rectangle 2316">
                      <a:extLst>
                        <a:ext uri="{FF2B5EF4-FFF2-40B4-BE49-F238E27FC236}">
                          <a16:creationId xmlns:a16="http://schemas.microsoft.com/office/drawing/2014/main" id="{E9A0295B-706C-43D1-87ED-0540A7766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Jack Ma</a:t>
                      </a:r>
                    </a:p>
                  </p:txBody>
                </p:sp>
                <p:sp>
                  <p:nvSpPr>
                    <p:cNvPr id="2318" name="Rectangle 2317">
                      <a:extLst>
                        <a:ext uri="{FF2B5EF4-FFF2-40B4-BE49-F238E27FC236}">
                          <a16:creationId xmlns:a16="http://schemas.microsoft.com/office/drawing/2014/main" id="{A4264BA9-D734-49B2-8967-AD772C38D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9" name="Rectangle 2318">
                      <a:extLst>
                        <a:ext uri="{FF2B5EF4-FFF2-40B4-BE49-F238E27FC236}">
                          <a16:creationId xmlns:a16="http://schemas.microsoft.com/office/drawing/2014/main" id="{8C65A741-D675-491F-83DD-C82F5820FE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14" name="Flowchart: Off-page Connector 2313">
                    <a:extLst>
                      <a:ext uri="{FF2B5EF4-FFF2-40B4-BE49-F238E27FC236}">
                        <a16:creationId xmlns:a16="http://schemas.microsoft.com/office/drawing/2014/main" id="{E1C98F93-3080-4FDD-BC6A-A1041198B9C9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38.8B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15" name="Picture 2314">
                    <a:extLst>
                      <a:ext uri="{FF2B5EF4-FFF2-40B4-BE49-F238E27FC236}">
                        <a16:creationId xmlns:a16="http://schemas.microsoft.com/office/drawing/2014/main" id="{A04A0243-2AA3-4558-BE0C-888A7CF66B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305" name="Group 2304">
                  <a:extLst>
                    <a:ext uri="{FF2B5EF4-FFF2-40B4-BE49-F238E27FC236}">
                      <a16:creationId xmlns:a16="http://schemas.microsoft.com/office/drawing/2014/main" id="{1EF8DC47-4014-432A-85C4-9FAE2F582C3A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306" name="Group 2305">
                    <a:extLst>
                      <a:ext uri="{FF2B5EF4-FFF2-40B4-BE49-F238E27FC236}">
                        <a16:creationId xmlns:a16="http://schemas.microsoft.com/office/drawing/2014/main" id="{A910BFA6-B9B4-44F2-AD47-2F4884BB000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309" name="Rectangle 2308">
                      <a:extLst>
                        <a:ext uri="{FF2B5EF4-FFF2-40B4-BE49-F238E27FC236}">
                          <a16:creationId xmlns:a16="http://schemas.microsoft.com/office/drawing/2014/main" id="{E798CCEF-75CB-4458-A4CB-8EBC1137EF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0" name="Rectangle 2309">
                      <a:extLst>
                        <a:ext uri="{FF2B5EF4-FFF2-40B4-BE49-F238E27FC236}">
                          <a16:creationId xmlns:a16="http://schemas.microsoft.com/office/drawing/2014/main" id="{E0B14A0C-F4B9-4DD0-A7BD-1E250BCD0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Sergey</a:t>
                      </a:r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Brin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1" name="Rectangle 2310">
                      <a:extLst>
                        <a:ext uri="{FF2B5EF4-FFF2-40B4-BE49-F238E27FC236}">
                          <a16:creationId xmlns:a16="http://schemas.microsoft.com/office/drawing/2014/main" id="{CC341C73-29DE-4F8F-8717-9A6746031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12" name="Rectangle 2311">
                      <a:extLst>
                        <a:ext uri="{FF2B5EF4-FFF2-40B4-BE49-F238E27FC236}">
                          <a16:creationId xmlns:a16="http://schemas.microsoft.com/office/drawing/2014/main" id="{70A6EDCD-4213-472E-A89E-5AB8A23A4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307" name="Flowchart: Off-page Connector 2306">
                    <a:extLst>
                      <a:ext uri="{FF2B5EF4-FFF2-40B4-BE49-F238E27FC236}">
                        <a16:creationId xmlns:a16="http://schemas.microsoft.com/office/drawing/2014/main" id="{9C5E9E1D-318B-4CEE-BF2D-199E78218CF4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49.1B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308" name="Picture 2307">
                    <a:extLst>
                      <a:ext uri="{FF2B5EF4-FFF2-40B4-BE49-F238E27FC236}">
                        <a16:creationId xmlns:a16="http://schemas.microsoft.com/office/drawing/2014/main" id="{B06BF074-736A-4E5E-BD1C-B8CBF8B598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292" y="4045393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6" name="Group 2235">
                <a:extLst>
                  <a:ext uri="{FF2B5EF4-FFF2-40B4-BE49-F238E27FC236}">
                    <a16:creationId xmlns:a16="http://schemas.microsoft.com/office/drawing/2014/main" id="{4103DA00-FC79-4269-B1D8-AE3FF7B96C6A}"/>
                  </a:ext>
                </a:extLst>
              </p:cNvPr>
              <p:cNvGrpSpPr/>
              <p:nvPr/>
            </p:nvGrpSpPr>
            <p:grpSpPr>
              <a:xfrm>
                <a:off x="84432369" y="2688040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288" name="Group 2287">
                  <a:extLst>
                    <a:ext uri="{FF2B5EF4-FFF2-40B4-BE49-F238E27FC236}">
                      <a16:creationId xmlns:a16="http://schemas.microsoft.com/office/drawing/2014/main" id="{C479E2D9-5863-467A-B380-503FE5E89AE8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297" name="Group 2296">
                    <a:extLst>
                      <a:ext uri="{FF2B5EF4-FFF2-40B4-BE49-F238E27FC236}">
                        <a16:creationId xmlns:a16="http://schemas.microsoft.com/office/drawing/2014/main" id="{FED9A884-1A29-4A4A-B64E-C2470A1B3CA0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300" name="Rectangle 2299">
                      <a:extLst>
                        <a:ext uri="{FF2B5EF4-FFF2-40B4-BE49-F238E27FC236}">
                          <a16:creationId xmlns:a16="http://schemas.microsoft.com/office/drawing/2014/main" id="{11E08905-D6BF-44A8-A320-436012762C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01" name="Rectangle 2300">
                      <a:extLst>
                        <a:ext uri="{FF2B5EF4-FFF2-40B4-BE49-F238E27FC236}">
                          <a16:creationId xmlns:a16="http://schemas.microsoft.com/office/drawing/2014/main" id="{47892CBC-F033-47B2-8BF6-29425AD8D7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William L. Ding</a:t>
                      </a:r>
                    </a:p>
                  </p:txBody>
                </p:sp>
                <p:sp>
                  <p:nvSpPr>
                    <p:cNvPr id="2302" name="Rectangle 2301">
                      <a:extLst>
                        <a:ext uri="{FF2B5EF4-FFF2-40B4-BE49-F238E27FC236}">
                          <a16:creationId xmlns:a16="http://schemas.microsoft.com/office/drawing/2014/main" id="{A142C5E0-B5B5-46D0-8183-19949C6DD1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303" name="Rectangle 2302">
                      <a:extLst>
                        <a:ext uri="{FF2B5EF4-FFF2-40B4-BE49-F238E27FC236}">
                          <a16:creationId xmlns:a16="http://schemas.microsoft.com/office/drawing/2014/main" id="{708190A5-6D87-43B7-A05F-1F74E76FE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98" name="Flowchart: Off-page Connector 2297">
                    <a:extLst>
                      <a:ext uri="{FF2B5EF4-FFF2-40B4-BE49-F238E27FC236}">
                        <a16:creationId xmlns:a16="http://schemas.microsoft.com/office/drawing/2014/main" id="{48E2D9F0-D7D9-42BE-BD02-75A71005B8F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17B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99" name="Picture 2298">
                    <a:extLst>
                      <a:ext uri="{FF2B5EF4-FFF2-40B4-BE49-F238E27FC236}">
                        <a16:creationId xmlns:a16="http://schemas.microsoft.com/office/drawing/2014/main" id="{03084A0A-3B89-40D9-9EFB-2C5DF4BA17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23703" y="4286397"/>
                    <a:ext cx="2673485" cy="23164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89" name="Group 2288">
                  <a:extLst>
                    <a:ext uri="{FF2B5EF4-FFF2-40B4-BE49-F238E27FC236}">
                      <a16:creationId xmlns:a16="http://schemas.microsoft.com/office/drawing/2014/main" id="{3AB9991E-3EFF-4615-868F-5EEC60BF5DD3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C2F8C888-202F-498F-8B14-4AD1369EFFB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293" name="Rectangle 2292">
                      <a:extLst>
                        <a:ext uri="{FF2B5EF4-FFF2-40B4-BE49-F238E27FC236}">
                          <a16:creationId xmlns:a16="http://schemas.microsoft.com/office/drawing/2014/main" id="{ADA9EB70-B0AB-4F14-8ED4-9E9656E84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94" name="Rectangle 2293">
                      <a:extLst>
                        <a:ext uri="{FF2B5EF4-FFF2-40B4-BE49-F238E27FC236}">
                          <a16:creationId xmlns:a16="http://schemas.microsoft.com/office/drawing/2014/main" id="{FB771192-7A2D-4D7C-AAF4-84E9A1932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Michael Dell</a:t>
                      </a:r>
                    </a:p>
                  </p:txBody>
                </p:sp>
                <p:sp>
                  <p:nvSpPr>
                    <p:cNvPr id="2295" name="Rectangle 2294">
                      <a:extLst>
                        <a:ext uri="{FF2B5EF4-FFF2-40B4-BE49-F238E27FC236}">
                          <a16:creationId xmlns:a16="http://schemas.microsoft.com/office/drawing/2014/main" id="{C8F2D807-A08C-4CCB-8531-FC6184321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96" name="Rectangle 2295">
                      <a:extLst>
                        <a:ext uri="{FF2B5EF4-FFF2-40B4-BE49-F238E27FC236}">
                          <a16:creationId xmlns:a16="http://schemas.microsoft.com/office/drawing/2014/main" id="{3F841E2D-C15D-4F87-9CCD-E61073080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91" name="Flowchart: Off-page Connector 2290">
                    <a:extLst>
                      <a:ext uri="{FF2B5EF4-FFF2-40B4-BE49-F238E27FC236}">
                        <a16:creationId xmlns:a16="http://schemas.microsoft.com/office/drawing/2014/main" id="{4121CFD2-52A0-438C-84AC-84CB13569613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22.9B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92" name="Picture 2291">
                    <a:extLst>
                      <a:ext uri="{FF2B5EF4-FFF2-40B4-BE49-F238E27FC236}">
                        <a16:creationId xmlns:a16="http://schemas.microsoft.com/office/drawing/2014/main" id="{E60A5605-0A6B-4FA3-9CBC-E984080011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10204" y="4048994"/>
                    <a:ext cx="2655659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7" name="Group 2236">
                <a:extLst>
                  <a:ext uri="{FF2B5EF4-FFF2-40B4-BE49-F238E27FC236}">
                    <a16:creationId xmlns:a16="http://schemas.microsoft.com/office/drawing/2014/main" id="{8FDB1D6C-ADE3-4872-890D-4E3E696232C6}"/>
                  </a:ext>
                </a:extLst>
              </p:cNvPr>
              <p:cNvGrpSpPr/>
              <p:nvPr/>
            </p:nvGrpSpPr>
            <p:grpSpPr>
              <a:xfrm>
                <a:off x="90574221" y="2688302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272" name="Group 2271">
                  <a:extLst>
                    <a:ext uri="{FF2B5EF4-FFF2-40B4-BE49-F238E27FC236}">
                      <a16:creationId xmlns:a16="http://schemas.microsoft.com/office/drawing/2014/main" id="{05EE92A6-BE67-4E6B-B0A4-B2331CAB9709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17357CC7-A50D-46CC-ACFA-789C62079659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284" name="Rectangle 2283">
                      <a:extLst>
                        <a:ext uri="{FF2B5EF4-FFF2-40B4-BE49-F238E27FC236}">
                          <a16:creationId xmlns:a16="http://schemas.microsoft.com/office/drawing/2014/main" id="{355D99E8-DA95-485F-9319-66B4E7661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85" name="Rectangle 2284">
                      <a:extLst>
                        <a:ext uri="{FF2B5EF4-FFF2-40B4-BE49-F238E27FC236}">
                          <a16:creationId xmlns:a16="http://schemas.microsoft.com/office/drawing/2014/main" id="{811E6952-FF9B-43D2-90C4-AC2F32F94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Mackenzie</a:t>
                      </a:r>
                      <a:r>
                        <a:rPr lang="nl-NL" sz="29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nl-NL" sz="29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Bezos</a:t>
                      </a:r>
                      <a:endPara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86" name="Rectangle 2285">
                      <a:extLst>
                        <a:ext uri="{FF2B5EF4-FFF2-40B4-BE49-F238E27FC236}">
                          <a16:creationId xmlns:a16="http://schemas.microsoft.com/office/drawing/2014/main" id="{45A73B77-44B5-4EB9-A1D9-68EDE35F4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87" name="Rectangle 2286">
                      <a:extLst>
                        <a:ext uri="{FF2B5EF4-FFF2-40B4-BE49-F238E27FC236}">
                          <a16:creationId xmlns:a16="http://schemas.microsoft.com/office/drawing/2014/main" id="{AD8A19E3-DED9-43F1-8CDD-CD6A8B011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82" name="Flowchart: Off-page Connector 2281">
                    <a:extLst>
                      <a:ext uri="{FF2B5EF4-FFF2-40B4-BE49-F238E27FC236}">
                        <a16:creationId xmlns:a16="http://schemas.microsoft.com/office/drawing/2014/main" id="{7F408EE7-E008-4A49-B2E5-3486196FBB5E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36B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83" name="Picture 2282">
                    <a:extLst>
                      <a:ext uri="{FF2B5EF4-FFF2-40B4-BE49-F238E27FC236}">
                        <a16:creationId xmlns:a16="http://schemas.microsoft.com/office/drawing/2014/main" id="{D348070E-C6F4-44AA-A086-E5F009F9BA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535425" y="4170655"/>
                    <a:ext cx="2645432" cy="254264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73" name="Group 2272">
                  <a:extLst>
                    <a:ext uri="{FF2B5EF4-FFF2-40B4-BE49-F238E27FC236}">
                      <a16:creationId xmlns:a16="http://schemas.microsoft.com/office/drawing/2014/main" id="{896B0C71-1F53-47DD-9579-81622D15CDF1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274" name="Group 2273">
                    <a:extLst>
                      <a:ext uri="{FF2B5EF4-FFF2-40B4-BE49-F238E27FC236}">
                        <a16:creationId xmlns:a16="http://schemas.microsoft.com/office/drawing/2014/main" id="{EE300DF3-E209-4D2A-AF08-A822D340273E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277" name="Rectangle 2276">
                      <a:extLst>
                        <a:ext uri="{FF2B5EF4-FFF2-40B4-BE49-F238E27FC236}">
                          <a16:creationId xmlns:a16="http://schemas.microsoft.com/office/drawing/2014/main" id="{5055DE22-80B0-49E2-A3C6-668B41AC44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78" name="Rectangle 2277">
                      <a:extLst>
                        <a:ext uri="{FF2B5EF4-FFF2-40B4-BE49-F238E27FC236}">
                          <a16:creationId xmlns:a16="http://schemas.microsoft.com/office/drawing/2014/main" id="{D069C64C-7BD1-4CE5-9F1F-A77122651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Ma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Huateng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79" name="Rectangle 2278">
                      <a:extLst>
                        <a:ext uri="{FF2B5EF4-FFF2-40B4-BE49-F238E27FC236}">
                          <a16:creationId xmlns:a16="http://schemas.microsoft.com/office/drawing/2014/main" id="{00A97995-3332-40D2-8DD8-5F5EE52C9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80" name="Rectangle 2279">
                      <a:extLst>
                        <a:ext uri="{FF2B5EF4-FFF2-40B4-BE49-F238E27FC236}">
                          <a16:creationId xmlns:a16="http://schemas.microsoft.com/office/drawing/2014/main" id="{2D44470B-F7BE-4618-94F6-C6C54935B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75" name="Flowchart: Off-page Connector 2274">
                    <a:extLst>
                      <a:ext uri="{FF2B5EF4-FFF2-40B4-BE49-F238E27FC236}">
                        <a16:creationId xmlns:a16="http://schemas.microsoft.com/office/drawing/2014/main" id="{4CCFD0A9-7382-4D03-B768-1F60E26433CB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38.1B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76" name="Picture 2275">
                    <a:extLst>
                      <a:ext uri="{FF2B5EF4-FFF2-40B4-BE49-F238E27FC236}">
                        <a16:creationId xmlns:a16="http://schemas.microsoft.com/office/drawing/2014/main" id="{2DF232F4-B85F-4D0A-A966-C4AF703D80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59359" y="4046370"/>
                    <a:ext cx="2791215" cy="27912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8" name="Group 2237">
                <a:extLst>
                  <a:ext uri="{FF2B5EF4-FFF2-40B4-BE49-F238E27FC236}">
                    <a16:creationId xmlns:a16="http://schemas.microsoft.com/office/drawing/2014/main" id="{FC4FC4FA-E1ED-493A-A333-907D5AAABC16}"/>
                  </a:ext>
                </a:extLst>
              </p:cNvPr>
              <p:cNvGrpSpPr/>
              <p:nvPr/>
            </p:nvGrpSpPr>
            <p:grpSpPr>
              <a:xfrm>
                <a:off x="72144642" y="26880404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256" name="Group 2255">
                  <a:extLst>
                    <a:ext uri="{FF2B5EF4-FFF2-40B4-BE49-F238E27FC236}">
                      <a16:creationId xmlns:a16="http://schemas.microsoft.com/office/drawing/2014/main" id="{7C35A51B-245E-46C5-BCB7-BEADBDF3DD54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265" name="Group 2264">
                    <a:extLst>
                      <a:ext uri="{FF2B5EF4-FFF2-40B4-BE49-F238E27FC236}">
                        <a16:creationId xmlns:a16="http://schemas.microsoft.com/office/drawing/2014/main" id="{FB777ECF-8F31-416D-BC3A-9817B63B5763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268" name="Rectangle 2267">
                      <a:extLst>
                        <a:ext uri="{FF2B5EF4-FFF2-40B4-BE49-F238E27FC236}">
                          <a16:creationId xmlns:a16="http://schemas.microsoft.com/office/drawing/2014/main" id="{771BA3E6-2854-459E-9F02-474EE0322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69" name="Rectangle 2268">
                      <a:extLst>
                        <a:ext uri="{FF2B5EF4-FFF2-40B4-BE49-F238E27FC236}">
                          <a16:creationId xmlns:a16="http://schemas.microsoft.com/office/drawing/2014/main" id="{2029AB49-9CD5-4669-9597-DA79F04D5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Eric Schmidt</a:t>
                      </a:r>
                    </a:p>
                  </p:txBody>
                </p:sp>
                <p:sp>
                  <p:nvSpPr>
                    <p:cNvPr id="2270" name="Rectangle 2269">
                      <a:extLst>
                        <a:ext uri="{FF2B5EF4-FFF2-40B4-BE49-F238E27FC236}">
                          <a16:creationId xmlns:a16="http://schemas.microsoft.com/office/drawing/2014/main" id="{F5762A09-F279-48C2-B8C2-A2015E92AA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71" name="Rectangle 2270">
                      <a:extLst>
                        <a:ext uri="{FF2B5EF4-FFF2-40B4-BE49-F238E27FC236}">
                          <a16:creationId xmlns:a16="http://schemas.microsoft.com/office/drawing/2014/main" id="{B4D24C0A-90A0-488F-A6B2-85155DB4A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66" name="Flowchart: Off-page Connector 2265">
                    <a:extLst>
                      <a:ext uri="{FF2B5EF4-FFF2-40B4-BE49-F238E27FC236}">
                        <a16:creationId xmlns:a16="http://schemas.microsoft.com/office/drawing/2014/main" id="{B8263615-04E2-4EEB-B17A-64097B3B569C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13.2B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67" name="Picture 2266">
                    <a:extLst>
                      <a:ext uri="{FF2B5EF4-FFF2-40B4-BE49-F238E27FC236}">
                        <a16:creationId xmlns:a16="http://schemas.microsoft.com/office/drawing/2014/main" id="{10B029B1-0A91-4A8B-82D6-BFF742AA6C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476117" y="4399243"/>
                    <a:ext cx="2791215" cy="209071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57" name="Group 2256">
                  <a:extLst>
                    <a:ext uri="{FF2B5EF4-FFF2-40B4-BE49-F238E27FC236}">
                      <a16:creationId xmlns:a16="http://schemas.microsoft.com/office/drawing/2014/main" id="{ACB8FC48-25E0-46F4-B618-93A8DD5E1E98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258" name="Group 2257">
                    <a:extLst>
                      <a:ext uri="{FF2B5EF4-FFF2-40B4-BE49-F238E27FC236}">
                        <a16:creationId xmlns:a16="http://schemas.microsoft.com/office/drawing/2014/main" id="{747C439D-2009-44B3-A343-1DC8E60B072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261" name="Rectangle 2260">
                      <a:extLst>
                        <a:ext uri="{FF2B5EF4-FFF2-40B4-BE49-F238E27FC236}">
                          <a16:creationId xmlns:a16="http://schemas.microsoft.com/office/drawing/2014/main" id="{2BB4DEA8-61EE-4012-9760-11ECCE548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62" name="Rectangle 2261">
                      <a:extLst>
                        <a:ext uri="{FF2B5EF4-FFF2-40B4-BE49-F238E27FC236}">
                          <a16:creationId xmlns:a16="http://schemas.microsoft.com/office/drawing/2014/main" id="{C6657CED-E1F2-4050-9BF7-1F8E514B1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Zhang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Yiming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63" name="Rectangle 2262">
                      <a:extLst>
                        <a:ext uri="{FF2B5EF4-FFF2-40B4-BE49-F238E27FC236}">
                          <a16:creationId xmlns:a16="http://schemas.microsoft.com/office/drawing/2014/main" id="{6E183544-635F-4FF7-87DB-4D8D10A2E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64" name="Rectangle 2263">
                      <a:extLst>
                        <a:ext uri="{FF2B5EF4-FFF2-40B4-BE49-F238E27FC236}">
                          <a16:creationId xmlns:a16="http://schemas.microsoft.com/office/drawing/2014/main" id="{CFA44AC0-583E-4ABD-81A1-BEEE4616F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59" name="Flowchart: Off-page Connector 2258">
                    <a:extLst>
                      <a:ext uri="{FF2B5EF4-FFF2-40B4-BE49-F238E27FC236}">
                        <a16:creationId xmlns:a16="http://schemas.microsoft.com/office/drawing/2014/main" id="{658FC468-D284-4106-BC94-328EE02389A8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16.2B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60" name="Picture 2259">
                    <a:extLst>
                      <a:ext uri="{FF2B5EF4-FFF2-40B4-BE49-F238E27FC236}">
                        <a16:creationId xmlns:a16="http://schemas.microsoft.com/office/drawing/2014/main" id="{81DA2B65-5619-44F5-94D7-5F51C71258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5654" y="4232046"/>
                    <a:ext cx="2425111" cy="242511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239" name="Group 2238">
                <a:extLst>
                  <a:ext uri="{FF2B5EF4-FFF2-40B4-BE49-F238E27FC236}">
                    <a16:creationId xmlns:a16="http://schemas.microsoft.com/office/drawing/2014/main" id="{DF506C56-8CE4-4C35-9CE7-580E337EDE17}"/>
                  </a:ext>
                </a:extLst>
              </p:cNvPr>
              <p:cNvGrpSpPr/>
              <p:nvPr/>
            </p:nvGrpSpPr>
            <p:grpSpPr>
              <a:xfrm>
                <a:off x="78286494" y="26883028"/>
                <a:ext cx="6142859" cy="6858000"/>
                <a:chOff x="13330545" y="206079"/>
                <a:chExt cx="6142859" cy="6858000"/>
              </a:xfrm>
            </p:grpSpPr>
            <p:grpSp>
              <p:nvGrpSpPr>
                <p:cNvPr id="2240" name="Group 2239">
                  <a:extLst>
                    <a:ext uri="{FF2B5EF4-FFF2-40B4-BE49-F238E27FC236}">
                      <a16:creationId xmlns:a16="http://schemas.microsoft.com/office/drawing/2014/main" id="{6AF7E867-315B-4990-AB3F-F659351C2E4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13330545" y="206079"/>
                  <a:chExt cx="3071081" cy="6858000"/>
                </a:xfrm>
              </p:grpSpPr>
              <p:grpSp>
                <p:nvGrpSpPr>
                  <p:cNvPr id="2249" name="Group 2248">
                    <a:extLst>
                      <a:ext uri="{FF2B5EF4-FFF2-40B4-BE49-F238E27FC236}">
                        <a16:creationId xmlns:a16="http://schemas.microsoft.com/office/drawing/2014/main" id="{966038B2-AEBE-4E70-A817-2D3A22548D34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71081" cy="6858000"/>
                    <a:chOff x="9135173" y="0"/>
                    <a:chExt cx="3071081" cy="6858000"/>
                  </a:xfrm>
                </p:grpSpPr>
                <p:sp>
                  <p:nvSpPr>
                    <p:cNvPr id="2252" name="Rectangle 2251">
                      <a:extLst>
                        <a:ext uri="{FF2B5EF4-FFF2-40B4-BE49-F238E27FC236}">
                          <a16:creationId xmlns:a16="http://schemas.microsoft.com/office/drawing/2014/main" id="{9DA1825F-A87E-45BF-BBB9-64CADC82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65336" y="3671046"/>
                      <a:ext cx="3026664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53" name="Rectangle 2252">
                      <a:extLst>
                        <a:ext uri="{FF2B5EF4-FFF2-40B4-BE49-F238E27FC236}">
                          <a16:creationId xmlns:a16="http://schemas.microsoft.com/office/drawing/2014/main" id="{F8D3E8C5-831D-47A4-83FA-EEDCB1664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50966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1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Laurene</a:t>
                      </a:r>
                      <a:r>
                        <a:rPr lang="nl-NL" sz="31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 P. Jobs</a:t>
                      </a:r>
                    </a:p>
                  </p:txBody>
                </p:sp>
                <p:sp>
                  <p:nvSpPr>
                    <p:cNvPr id="2254" name="Rectangle 2253">
                      <a:extLst>
                        <a:ext uri="{FF2B5EF4-FFF2-40B4-BE49-F238E27FC236}">
                          <a16:creationId xmlns:a16="http://schemas.microsoft.com/office/drawing/2014/main" id="{9912E8F1-B70E-46EF-8A84-975EA06BB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55" name="Rectangle 2254">
                      <a:extLst>
                        <a:ext uri="{FF2B5EF4-FFF2-40B4-BE49-F238E27FC236}">
                          <a16:creationId xmlns:a16="http://schemas.microsoft.com/office/drawing/2014/main" id="{9395CAE9-67C7-446F-845E-D9AA497E31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50" name="Flowchart: Off-page Connector 2249">
                    <a:extLst>
                      <a:ext uri="{FF2B5EF4-FFF2-40B4-BE49-F238E27FC236}">
                        <a16:creationId xmlns:a16="http://schemas.microsoft.com/office/drawing/2014/main" id="{677E3D71-30C6-4414-AE1D-83E147BB2D41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16.4B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51" name="Picture 2250">
                    <a:extLst>
                      <a:ext uri="{FF2B5EF4-FFF2-40B4-BE49-F238E27FC236}">
                        <a16:creationId xmlns:a16="http://schemas.microsoft.com/office/drawing/2014/main" id="{556B5CBE-270B-41E5-A4F0-E0EB15FB81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56661" y="4216174"/>
                    <a:ext cx="2451607" cy="245160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41" name="Group 2240">
                  <a:extLst>
                    <a:ext uri="{FF2B5EF4-FFF2-40B4-BE49-F238E27FC236}">
                      <a16:creationId xmlns:a16="http://schemas.microsoft.com/office/drawing/2014/main" id="{5609ACCC-3DA8-4821-86C0-23CD4866914F}"/>
                    </a:ext>
                  </a:extLst>
                </p:cNvPr>
                <p:cNvGrpSpPr/>
                <p:nvPr/>
              </p:nvGrpSpPr>
              <p:grpSpPr>
                <a:xfrm>
                  <a:off x="16404068" y="206079"/>
                  <a:ext cx="3069336" cy="6858000"/>
                  <a:chOff x="13330545" y="206079"/>
                  <a:chExt cx="3069336" cy="6858000"/>
                </a:xfrm>
              </p:grpSpPr>
              <p:grpSp>
                <p:nvGrpSpPr>
                  <p:cNvPr id="2242" name="Group 2241">
                    <a:extLst>
                      <a:ext uri="{FF2B5EF4-FFF2-40B4-BE49-F238E27FC236}">
                        <a16:creationId xmlns:a16="http://schemas.microsoft.com/office/drawing/2014/main" id="{FC28D33D-1BEA-4A6E-BC1D-FE7298D991D5}"/>
                      </a:ext>
                    </a:extLst>
                  </p:cNvPr>
                  <p:cNvGrpSpPr/>
                  <p:nvPr/>
                </p:nvGrpSpPr>
                <p:grpSpPr>
                  <a:xfrm>
                    <a:off x="13330545" y="206079"/>
                    <a:ext cx="3069336" cy="6858000"/>
                    <a:chOff x="9135173" y="0"/>
                    <a:chExt cx="3069336" cy="6858000"/>
                  </a:xfrm>
                </p:grpSpPr>
                <p:sp>
                  <p:nvSpPr>
                    <p:cNvPr id="2245" name="Rectangle 2244">
                      <a:extLst>
                        <a:ext uri="{FF2B5EF4-FFF2-40B4-BE49-F238E27FC236}">
                          <a16:creationId xmlns:a16="http://schemas.microsoft.com/office/drawing/2014/main" id="{AE71AB78-E789-4A6B-9E26-D7B710D9C0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3671046"/>
                      <a:ext cx="3056827" cy="3186953"/>
                    </a:xfrm>
                    <a:prstGeom prst="rect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46" name="Rectangle 2245">
                      <a:extLst>
                        <a:ext uri="{FF2B5EF4-FFF2-40B4-BE49-F238E27FC236}">
                          <a16:creationId xmlns:a16="http://schemas.microsoft.com/office/drawing/2014/main" id="{273A4282-C339-4C69-AF48-292DF54C8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5288" y="3012141"/>
                      <a:ext cx="3026664" cy="658904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nl-NL" sz="3200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Colin Z. </a:t>
                      </a:r>
                      <a:r>
                        <a:rPr lang="nl-NL" sz="3200" dirty="0" err="1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</a:rPr>
                        <a:t>Huang</a:t>
                      </a:r>
                      <a:endPara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47" name="Rectangle 2246">
                      <a:extLst>
                        <a:ext uri="{FF2B5EF4-FFF2-40B4-BE49-F238E27FC236}">
                          <a16:creationId xmlns:a16="http://schemas.microsoft.com/office/drawing/2014/main" id="{938DBEEF-DFA7-4D7F-A2A7-484C5FEC7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50263" y="0"/>
                      <a:ext cx="3054245" cy="301214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  <p:sp>
                  <p:nvSpPr>
                    <p:cNvPr id="2248" name="Rectangle 2247">
                      <a:extLst>
                        <a:ext uri="{FF2B5EF4-FFF2-40B4-BE49-F238E27FC236}">
                          <a16:creationId xmlns:a16="http://schemas.microsoft.com/office/drawing/2014/main" id="{D860E549-E429-4B2E-9E10-E019ECBD71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35173" y="1"/>
                      <a:ext cx="3069336" cy="6857999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>
                        <a:latin typeface="Bahnschrift SemiBold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243" name="Flowchart: Off-page Connector 2242">
                    <a:extLst>
                      <a:ext uri="{FF2B5EF4-FFF2-40B4-BE49-F238E27FC236}">
                        <a16:creationId xmlns:a16="http://schemas.microsoft.com/office/drawing/2014/main" id="{8FA5A975-007A-4760-9DE5-1144D93F7375}"/>
                      </a:ext>
                    </a:extLst>
                  </p:cNvPr>
                  <p:cNvSpPr/>
                  <p:nvPr/>
                </p:nvSpPr>
                <p:spPr>
                  <a:xfrm>
                    <a:off x="13708398" y="412159"/>
                    <a:ext cx="2225407" cy="2599981"/>
                  </a:xfrm>
                  <a:prstGeom prst="flowChartOffpageConnector">
                    <a:avLst/>
                  </a:prstGeom>
                  <a:solidFill>
                    <a:srgbClr val="E22626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r>
                      <a:rPr lang="nl-NL" sz="60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16.5B</a:t>
                    </a:r>
                  </a:p>
                  <a:p>
                    <a:pPr lvl="0" algn="ctr"/>
                    <a:r>
                      <a:rPr lang="nl-NL" sz="3600" dirty="0">
                        <a:solidFill>
                          <a:prstClr val="white"/>
                        </a:solidFill>
                        <a:latin typeface="Bahnschrift SemiBold" panose="020B0502040204020203" pitchFamily="34" charset="0"/>
                      </a:rPr>
                      <a:t>USD</a:t>
                    </a:r>
                  </a:p>
                </p:txBody>
              </p:sp>
              <p:pic>
                <p:nvPicPr>
                  <p:cNvPr id="2244" name="Picture 2243">
                    <a:extLst>
                      <a:ext uri="{FF2B5EF4-FFF2-40B4-BE49-F238E27FC236}">
                        <a16:creationId xmlns:a16="http://schemas.microsoft.com/office/drawing/2014/main" id="{8A9FEB16-E45C-408F-9277-707D384D5F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647941" y="4222807"/>
                    <a:ext cx="2438341" cy="2438341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41678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-1.02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 L 1.04167E-6 -2.0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7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75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6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59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3.7037E-6 L -53.66081 -0.0037 " pathEditMode="relative" rAng="0" ptsTypes="AA">
                                      <p:cBhvr>
                                        <p:cTn id="106" dur="40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89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8" grpId="0" animBg="1"/>
      <p:bldP spid="18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653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SemiBold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2020-11-14T14:49:51Z</dcterms:created>
  <dcterms:modified xsi:type="dcterms:W3CDTF">2020-12-19T13:21:10Z</dcterms:modified>
</cp:coreProperties>
</file>